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sldIdLst>
    <p:sldId id="258" r:id="rId2"/>
    <p:sldId id="259" r:id="rId3"/>
    <p:sldId id="263" r:id="rId4"/>
    <p:sldId id="318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82" r:id="rId21"/>
    <p:sldId id="319" r:id="rId22"/>
    <p:sldId id="283" r:id="rId23"/>
    <p:sldId id="284" r:id="rId24"/>
    <p:sldId id="286" r:id="rId25"/>
    <p:sldId id="289" r:id="rId26"/>
    <p:sldId id="291" r:id="rId27"/>
    <p:sldId id="293" r:id="rId28"/>
    <p:sldId id="294" r:id="rId29"/>
    <p:sldId id="295" r:id="rId30"/>
    <p:sldId id="296" r:id="rId31"/>
    <p:sldId id="297" r:id="rId32"/>
    <p:sldId id="303" r:id="rId33"/>
    <p:sldId id="298" r:id="rId34"/>
    <p:sldId id="300" r:id="rId35"/>
    <p:sldId id="301" r:id="rId36"/>
    <p:sldId id="306" r:id="rId37"/>
    <p:sldId id="307" r:id="rId38"/>
    <p:sldId id="308" r:id="rId39"/>
    <p:sldId id="309" r:id="rId40"/>
    <p:sldId id="310" r:id="rId41"/>
    <p:sldId id="314" r:id="rId42"/>
    <p:sldId id="317" r:id="rId43"/>
    <p:sldId id="320" r:id="rId44"/>
    <p:sldId id="329" r:id="rId45"/>
    <p:sldId id="332" r:id="rId46"/>
    <p:sldId id="330" r:id="rId47"/>
    <p:sldId id="343" r:id="rId48"/>
    <p:sldId id="344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33" r:id="rId58"/>
    <p:sldId id="334" r:id="rId59"/>
    <p:sldId id="335" r:id="rId60"/>
    <p:sldId id="336" r:id="rId61"/>
    <p:sldId id="337" r:id="rId62"/>
    <p:sldId id="338" r:id="rId63"/>
    <p:sldId id="340" r:id="rId64"/>
    <p:sldId id="341" r:id="rId65"/>
    <p:sldId id="339" r:id="rId66"/>
    <p:sldId id="342" r:id="rId67"/>
    <p:sldId id="345" r:id="rId68"/>
    <p:sldId id="346" r:id="rId69"/>
  </p:sldIdLst>
  <p:sldSz cx="12192000" cy="6858000"/>
  <p:notesSz cx="6858000" cy="9144000"/>
  <p:embeddedFontLst>
    <p:embeddedFont>
      <p:font typeface="HY견고딕" panose="02030600000101010101" pitchFamily="18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22595-14F5-412F-8198-102F045A92A5}" v="385" dt="2021-06-01T11:36:13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 재빈" userId="6f1793bc48c48f2a" providerId="LiveId" clId="{27A22595-14F5-412F-8198-102F045A92A5}"/>
    <pc:docChg chg="undo custSel addSld delSld modSld sldOrd">
      <pc:chgData name="임 재빈" userId="6f1793bc48c48f2a" providerId="LiveId" clId="{27A22595-14F5-412F-8198-102F045A92A5}" dt="2021-06-02T00:43:09.623" v="4334" actId="1076"/>
      <pc:docMkLst>
        <pc:docMk/>
      </pc:docMkLst>
      <pc:sldChg chg="modSp mod">
        <pc:chgData name="임 재빈" userId="6f1793bc48c48f2a" providerId="LiveId" clId="{27A22595-14F5-412F-8198-102F045A92A5}" dt="2021-06-01T07:58:58.488" v="141"/>
        <pc:sldMkLst>
          <pc:docMk/>
          <pc:sldMk cId="780422461" sldId="259"/>
        </pc:sldMkLst>
        <pc:spChg chg="mod">
          <ac:chgData name="임 재빈" userId="6f1793bc48c48f2a" providerId="LiveId" clId="{27A22595-14F5-412F-8198-102F045A92A5}" dt="2021-06-01T07:58:34.521" v="52"/>
          <ac:spMkLst>
            <pc:docMk/>
            <pc:sldMk cId="780422461" sldId="259"/>
            <ac:spMk id="5" creationId="{E0E9BDF5-C3CE-4DE3-906D-B0EA56CAEABE}"/>
          </ac:spMkLst>
        </pc:spChg>
        <pc:spChg chg="mod">
          <ac:chgData name="임 재빈" userId="6f1793bc48c48f2a" providerId="LiveId" clId="{27A22595-14F5-412F-8198-102F045A92A5}" dt="2021-06-01T07:58:51.272" v="103"/>
          <ac:spMkLst>
            <pc:docMk/>
            <pc:sldMk cId="780422461" sldId="259"/>
            <ac:spMk id="10" creationId="{93445966-81AA-40EB-AF3A-195437A7E6D8}"/>
          </ac:spMkLst>
        </pc:spChg>
        <pc:spChg chg="mod">
          <ac:chgData name="임 재빈" userId="6f1793bc48c48f2a" providerId="LiveId" clId="{27A22595-14F5-412F-8198-102F045A92A5}" dt="2021-06-01T07:58:41.965" v="68"/>
          <ac:spMkLst>
            <pc:docMk/>
            <pc:sldMk cId="780422461" sldId="259"/>
            <ac:spMk id="16" creationId="{F2C09752-FE32-4093-B772-3FFAD4B91079}"/>
          </ac:spMkLst>
        </pc:spChg>
        <pc:spChg chg="mod">
          <ac:chgData name="임 재빈" userId="6f1793bc48c48f2a" providerId="LiveId" clId="{27A22595-14F5-412F-8198-102F045A92A5}" dt="2021-06-01T07:58:58.488" v="141"/>
          <ac:spMkLst>
            <pc:docMk/>
            <pc:sldMk cId="780422461" sldId="259"/>
            <ac:spMk id="17" creationId="{2D8E9206-15F9-4B5E-AF62-46268B1B8303}"/>
          </ac:spMkLst>
        </pc:spChg>
      </pc:sldChg>
      <pc:sldChg chg="add del">
        <pc:chgData name="임 재빈" userId="6f1793bc48c48f2a" providerId="LiveId" clId="{27A22595-14F5-412F-8198-102F045A92A5}" dt="2021-06-01T07:55:01.889" v="1"/>
        <pc:sldMkLst>
          <pc:docMk/>
          <pc:sldMk cId="2523417856" sldId="264"/>
        </pc:sldMkLst>
      </pc:sldChg>
      <pc:sldChg chg="add del">
        <pc:chgData name="임 재빈" userId="6f1793bc48c48f2a" providerId="LiveId" clId="{27A22595-14F5-412F-8198-102F045A92A5}" dt="2021-06-01T07:58:16.292" v="36"/>
        <pc:sldMkLst>
          <pc:docMk/>
          <pc:sldMk cId="2617793439" sldId="265"/>
        </pc:sldMkLst>
      </pc:sldChg>
      <pc:sldChg chg="add del">
        <pc:chgData name="임 재빈" userId="6f1793bc48c48f2a" providerId="LiveId" clId="{27A22595-14F5-412F-8198-102F045A92A5}" dt="2021-06-01T07:56:14.566" v="21"/>
        <pc:sldMkLst>
          <pc:docMk/>
          <pc:sldMk cId="1869067178" sldId="266"/>
        </pc:sldMkLst>
      </pc:sldChg>
      <pc:sldChg chg="add del">
        <pc:chgData name="임 재빈" userId="6f1793bc48c48f2a" providerId="LiveId" clId="{27A22595-14F5-412F-8198-102F045A92A5}" dt="2021-06-01T07:56:18.499" v="22"/>
        <pc:sldMkLst>
          <pc:docMk/>
          <pc:sldMk cId="4114262697" sldId="267"/>
        </pc:sldMkLst>
      </pc:sldChg>
      <pc:sldChg chg="add del">
        <pc:chgData name="임 재빈" userId="6f1793bc48c48f2a" providerId="LiveId" clId="{27A22595-14F5-412F-8198-102F045A92A5}" dt="2021-06-01T07:56:22.301" v="23"/>
        <pc:sldMkLst>
          <pc:docMk/>
          <pc:sldMk cId="1113653244" sldId="268"/>
        </pc:sldMkLst>
      </pc:sldChg>
      <pc:sldChg chg="add del">
        <pc:chgData name="임 재빈" userId="6f1793bc48c48f2a" providerId="LiveId" clId="{27A22595-14F5-412F-8198-102F045A92A5}" dt="2021-06-01T07:56:26.688" v="24"/>
        <pc:sldMkLst>
          <pc:docMk/>
          <pc:sldMk cId="2612525500" sldId="269"/>
        </pc:sldMkLst>
      </pc:sldChg>
      <pc:sldChg chg="add del">
        <pc:chgData name="임 재빈" userId="6f1793bc48c48f2a" providerId="LiveId" clId="{27A22595-14F5-412F-8198-102F045A92A5}" dt="2021-06-01T07:56:31.082" v="25"/>
        <pc:sldMkLst>
          <pc:docMk/>
          <pc:sldMk cId="664997392" sldId="270"/>
        </pc:sldMkLst>
      </pc:sldChg>
      <pc:sldChg chg="add del">
        <pc:chgData name="임 재빈" userId="6f1793bc48c48f2a" providerId="LiveId" clId="{27A22595-14F5-412F-8198-102F045A92A5}" dt="2021-06-01T07:56:35.217" v="26"/>
        <pc:sldMkLst>
          <pc:docMk/>
          <pc:sldMk cId="953880591" sldId="271"/>
        </pc:sldMkLst>
      </pc:sldChg>
      <pc:sldChg chg="del">
        <pc:chgData name="임 재빈" userId="6f1793bc48c48f2a" providerId="LiveId" clId="{27A22595-14F5-412F-8198-102F045A92A5}" dt="2021-06-01T07:55:46.434" v="9" actId="47"/>
        <pc:sldMkLst>
          <pc:docMk/>
          <pc:sldMk cId="3475359611" sldId="272"/>
        </pc:sldMkLst>
      </pc:sldChg>
      <pc:sldChg chg="add del">
        <pc:chgData name="임 재빈" userId="6f1793bc48c48f2a" providerId="LiveId" clId="{27A22595-14F5-412F-8198-102F045A92A5}" dt="2021-06-01T07:56:46.106" v="27"/>
        <pc:sldMkLst>
          <pc:docMk/>
          <pc:sldMk cId="1829002444" sldId="273"/>
        </pc:sldMkLst>
      </pc:sldChg>
      <pc:sldChg chg="add del">
        <pc:chgData name="임 재빈" userId="6f1793bc48c48f2a" providerId="LiveId" clId="{27A22595-14F5-412F-8198-102F045A92A5}" dt="2021-06-01T07:56:50.817" v="28"/>
        <pc:sldMkLst>
          <pc:docMk/>
          <pc:sldMk cId="3966182192" sldId="274"/>
        </pc:sldMkLst>
      </pc:sldChg>
      <pc:sldChg chg="add del">
        <pc:chgData name="임 재빈" userId="6f1793bc48c48f2a" providerId="LiveId" clId="{27A22595-14F5-412F-8198-102F045A92A5}" dt="2021-06-01T07:56:54.374" v="29"/>
        <pc:sldMkLst>
          <pc:docMk/>
          <pc:sldMk cId="399509886" sldId="275"/>
        </pc:sldMkLst>
      </pc:sldChg>
      <pc:sldChg chg="add del">
        <pc:chgData name="임 재빈" userId="6f1793bc48c48f2a" providerId="LiveId" clId="{27A22595-14F5-412F-8198-102F045A92A5}" dt="2021-06-01T07:56:57.879" v="30"/>
        <pc:sldMkLst>
          <pc:docMk/>
          <pc:sldMk cId="3171519490" sldId="276"/>
        </pc:sldMkLst>
      </pc:sldChg>
      <pc:sldChg chg="add del">
        <pc:chgData name="임 재빈" userId="6f1793bc48c48f2a" providerId="LiveId" clId="{27A22595-14F5-412F-8198-102F045A92A5}" dt="2021-06-01T07:57:01.435" v="31"/>
        <pc:sldMkLst>
          <pc:docMk/>
          <pc:sldMk cId="3116790623" sldId="277"/>
        </pc:sldMkLst>
      </pc:sldChg>
      <pc:sldChg chg="del">
        <pc:chgData name="임 재빈" userId="6f1793bc48c48f2a" providerId="LiveId" clId="{27A22595-14F5-412F-8198-102F045A92A5}" dt="2021-06-01T07:55:49.853" v="15" actId="47"/>
        <pc:sldMkLst>
          <pc:docMk/>
          <pc:sldMk cId="2866422917" sldId="278"/>
        </pc:sldMkLst>
      </pc:sldChg>
      <pc:sldChg chg="del">
        <pc:chgData name="임 재빈" userId="6f1793bc48c48f2a" providerId="LiveId" clId="{27A22595-14F5-412F-8198-102F045A92A5}" dt="2021-06-01T07:55:50.447" v="16" actId="47"/>
        <pc:sldMkLst>
          <pc:docMk/>
          <pc:sldMk cId="2677582466" sldId="279"/>
        </pc:sldMkLst>
      </pc:sldChg>
      <pc:sldChg chg="add del">
        <pc:chgData name="임 재빈" userId="6f1793bc48c48f2a" providerId="LiveId" clId="{27A22595-14F5-412F-8198-102F045A92A5}" dt="2021-06-01T07:57:05.007" v="32"/>
        <pc:sldMkLst>
          <pc:docMk/>
          <pc:sldMk cId="1327960538" sldId="280"/>
        </pc:sldMkLst>
      </pc:sldChg>
      <pc:sldChg chg="add del">
        <pc:chgData name="임 재빈" userId="6f1793bc48c48f2a" providerId="LiveId" clId="{27A22595-14F5-412F-8198-102F045A92A5}" dt="2021-06-01T07:57:08.234" v="33"/>
        <pc:sldMkLst>
          <pc:docMk/>
          <pc:sldMk cId="2308637384" sldId="281"/>
        </pc:sldMkLst>
      </pc:sldChg>
      <pc:sldChg chg="add del">
        <pc:chgData name="임 재빈" userId="6f1793bc48c48f2a" providerId="LiveId" clId="{27A22595-14F5-412F-8198-102F045A92A5}" dt="2021-06-01T07:57:13.015" v="34"/>
        <pc:sldMkLst>
          <pc:docMk/>
          <pc:sldMk cId="2071133829" sldId="282"/>
        </pc:sldMkLst>
      </pc:sldChg>
      <pc:sldChg chg="addSp delSp modSp add mod">
        <pc:chgData name="임 재빈" userId="6f1793bc48c48f2a" providerId="LiveId" clId="{27A22595-14F5-412F-8198-102F045A92A5}" dt="2021-06-01T08:18:42.678" v="367" actId="20577"/>
        <pc:sldMkLst>
          <pc:docMk/>
          <pc:sldMk cId="952058434" sldId="319"/>
        </pc:sldMkLst>
        <pc:spChg chg="mod">
          <ac:chgData name="임 재빈" userId="6f1793bc48c48f2a" providerId="LiveId" clId="{27A22595-14F5-412F-8198-102F045A92A5}" dt="2021-06-01T08:03:02.986" v="164"/>
          <ac:spMkLst>
            <pc:docMk/>
            <pc:sldMk cId="952058434" sldId="319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18:42.678" v="367" actId="20577"/>
          <ac:spMkLst>
            <pc:docMk/>
            <pc:sldMk cId="952058434" sldId="319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04:24.097" v="175" actId="1076"/>
          <ac:picMkLst>
            <pc:docMk/>
            <pc:sldMk cId="952058434" sldId="319"/>
            <ac:picMk id="7" creationId="{FF5CDE53-C214-4927-9A9F-6B8955566B4F}"/>
          </ac:picMkLst>
        </pc:picChg>
        <pc:picChg chg="del">
          <ac:chgData name="임 재빈" userId="6f1793bc48c48f2a" providerId="LiveId" clId="{27A22595-14F5-412F-8198-102F045A92A5}" dt="2021-06-01T08:04:13.461" v="169" actId="478"/>
          <ac:picMkLst>
            <pc:docMk/>
            <pc:sldMk cId="952058434" sldId="319"/>
            <ac:picMk id="9" creationId="{515608FB-EE8C-48F2-A408-3302C85950FB}"/>
          </ac:picMkLst>
        </pc:picChg>
      </pc:sldChg>
      <pc:sldChg chg="add del">
        <pc:chgData name="임 재빈" userId="6f1793bc48c48f2a" providerId="LiveId" clId="{27A22595-14F5-412F-8198-102F045A92A5}" dt="2021-06-01T07:57:54.804" v="35" actId="47"/>
        <pc:sldMkLst>
          <pc:docMk/>
          <pc:sldMk cId="1597563615" sldId="319"/>
        </pc:sldMkLst>
      </pc:sldChg>
      <pc:sldChg chg="addSp delSp modSp add mod">
        <pc:chgData name="임 재빈" userId="6f1793bc48c48f2a" providerId="LiveId" clId="{27A22595-14F5-412F-8198-102F045A92A5}" dt="2021-06-01T11:10:47.011" v="2623" actId="20577"/>
        <pc:sldMkLst>
          <pc:docMk/>
          <pc:sldMk cId="779204035" sldId="320"/>
        </pc:sldMkLst>
        <pc:spChg chg="mod">
          <ac:chgData name="임 재빈" userId="6f1793bc48c48f2a" providerId="LiveId" clId="{27A22595-14F5-412F-8198-102F045A92A5}" dt="2021-06-01T11:10:40.899" v="2622" actId="20577"/>
          <ac:spMkLst>
            <pc:docMk/>
            <pc:sldMk cId="779204035" sldId="320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11:10:47.011" v="2623" actId="20577"/>
          <ac:spMkLst>
            <pc:docMk/>
            <pc:sldMk cId="779204035" sldId="320"/>
            <ac:spMk id="12" creationId="{7D2E4870-CD68-4EFC-8E95-D0C946FB5AD5}"/>
          </ac:spMkLst>
        </pc:spChg>
        <pc:spChg chg="mod">
          <ac:chgData name="임 재빈" userId="6f1793bc48c48f2a" providerId="LiveId" clId="{27A22595-14F5-412F-8198-102F045A92A5}" dt="2021-06-01T08:30:59.003" v="408"/>
          <ac:spMkLst>
            <pc:docMk/>
            <pc:sldMk cId="779204035" sldId="320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1:22.078" v="440" actId="20577"/>
          <ac:spMkLst>
            <pc:docMk/>
            <pc:sldMk cId="779204035" sldId="320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0:52.841" v="390" actId="1076"/>
          <ac:picMkLst>
            <pc:docMk/>
            <pc:sldMk cId="779204035" sldId="320"/>
            <ac:picMk id="3" creationId="{B2BBC464-0F21-4479-88CB-B98815246356}"/>
          </ac:picMkLst>
        </pc:picChg>
        <pc:picChg chg="del">
          <ac:chgData name="임 재빈" userId="6f1793bc48c48f2a" providerId="LiveId" clId="{27A22595-14F5-412F-8198-102F045A92A5}" dt="2021-06-01T08:27:42.653" v="370" actId="478"/>
          <ac:picMkLst>
            <pc:docMk/>
            <pc:sldMk cId="779204035" sldId="320"/>
            <ac:picMk id="13" creationId="{3FEB5888-E4C4-43E4-B6B7-89616A7338AB}"/>
          </ac:picMkLst>
        </pc:picChg>
        <pc:picChg chg="del">
          <ac:chgData name="임 재빈" userId="6f1793bc48c48f2a" providerId="LiveId" clId="{27A22595-14F5-412F-8198-102F045A92A5}" dt="2021-06-01T08:27:42.179" v="369" actId="478"/>
          <ac:picMkLst>
            <pc:docMk/>
            <pc:sldMk cId="779204035" sldId="320"/>
            <ac:picMk id="14" creationId="{2E709A28-746F-456A-8A96-8E4DA7BD3E9B}"/>
          </ac:picMkLst>
        </pc:picChg>
      </pc:sldChg>
      <pc:sldChg chg="addSp modSp add mod">
        <pc:chgData name="임 재빈" userId="6f1793bc48c48f2a" providerId="LiveId" clId="{27A22595-14F5-412F-8198-102F045A92A5}" dt="2021-06-01T11:10:23.476" v="2614" actId="20577"/>
        <pc:sldMkLst>
          <pc:docMk/>
          <pc:sldMk cId="4190466293" sldId="321"/>
        </pc:sldMkLst>
        <pc:spChg chg="mod">
          <ac:chgData name="임 재빈" userId="6f1793bc48c48f2a" providerId="LiveId" clId="{27A22595-14F5-412F-8198-102F045A92A5}" dt="2021-06-01T11:10:23.476" v="2614" actId="20577"/>
          <ac:spMkLst>
            <pc:docMk/>
            <pc:sldMk cId="4190466293" sldId="321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32:15.137" v="485"/>
          <ac:spMkLst>
            <pc:docMk/>
            <pc:sldMk cId="4190466293" sldId="321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2:32.752" v="524" actId="20577"/>
          <ac:spMkLst>
            <pc:docMk/>
            <pc:sldMk cId="4190466293" sldId="321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2:01.595" v="445" actId="1076"/>
          <ac:picMkLst>
            <pc:docMk/>
            <pc:sldMk cId="4190466293" sldId="321"/>
            <ac:picMk id="3" creationId="{D27B50DE-E66F-4703-B1EE-606A0D28A323}"/>
          </ac:picMkLst>
        </pc:picChg>
      </pc:sldChg>
      <pc:sldChg chg="addSp modSp add mod">
        <pc:chgData name="임 재빈" userId="6f1793bc48c48f2a" providerId="LiveId" clId="{27A22595-14F5-412F-8198-102F045A92A5}" dt="2021-06-01T11:10:20.217" v="2612" actId="20577"/>
        <pc:sldMkLst>
          <pc:docMk/>
          <pc:sldMk cId="3636990332" sldId="322"/>
        </pc:sldMkLst>
        <pc:spChg chg="mod">
          <ac:chgData name="임 재빈" userId="6f1793bc48c48f2a" providerId="LiveId" clId="{27A22595-14F5-412F-8198-102F045A92A5}" dt="2021-06-01T11:10:20.217" v="2612" actId="20577"/>
          <ac:spMkLst>
            <pc:docMk/>
            <pc:sldMk cId="3636990332" sldId="322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33:24.502" v="561"/>
          <ac:spMkLst>
            <pc:docMk/>
            <pc:sldMk cId="3636990332" sldId="322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3:56.195" v="612" actId="20577"/>
          <ac:spMkLst>
            <pc:docMk/>
            <pc:sldMk cId="3636990332" sldId="322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3:16.790" v="528" actId="1076"/>
          <ac:picMkLst>
            <pc:docMk/>
            <pc:sldMk cId="3636990332" sldId="322"/>
            <ac:picMk id="3" creationId="{06A63454-DD54-4829-9AB0-9B12A2662810}"/>
          </ac:picMkLst>
        </pc:picChg>
      </pc:sldChg>
      <pc:sldChg chg="addSp modSp add mod">
        <pc:chgData name="임 재빈" userId="6f1793bc48c48f2a" providerId="LiveId" clId="{27A22595-14F5-412F-8198-102F045A92A5}" dt="2021-06-01T11:10:16.814" v="2610" actId="20577"/>
        <pc:sldMkLst>
          <pc:docMk/>
          <pc:sldMk cId="3482848029" sldId="323"/>
        </pc:sldMkLst>
        <pc:spChg chg="mod">
          <ac:chgData name="임 재빈" userId="6f1793bc48c48f2a" providerId="LiveId" clId="{27A22595-14F5-412F-8198-102F045A92A5}" dt="2021-06-01T11:10:16.814" v="2610" actId="20577"/>
          <ac:spMkLst>
            <pc:docMk/>
            <pc:sldMk cId="3482848029" sldId="323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35:10.358" v="634"/>
          <ac:spMkLst>
            <pc:docMk/>
            <pc:sldMk cId="3482848029" sldId="323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5:28.214" v="672" actId="20577"/>
          <ac:spMkLst>
            <pc:docMk/>
            <pc:sldMk cId="3482848029" sldId="323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5:39.055" v="674" actId="1076"/>
          <ac:picMkLst>
            <pc:docMk/>
            <pc:sldMk cId="3482848029" sldId="323"/>
            <ac:picMk id="3" creationId="{15F3DF60-1CB8-48B0-82B4-14FDAA50AE3C}"/>
          </ac:picMkLst>
        </pc:picChg>
      </pc:sldChg>
      <pc:sldChg chg="addSp modSp add mod">
        <pc:chgData name="임 재빈" userId="6f1793bc48c48f2a" providerId="LiveId" clId="{27A22595-14F5-412F-8198-102F045A92A5}" dt="2021-06-01T08:36:58.020" v="726" actId="20577"/>
        <pc:sldMkLst>
          <pc:docMk/>
          <pc:sldMk cId="1974353803" sldId="324"/>
        </pc:sldMkLst>
        <pc:spChg chg="mod">
          <ac:chgData name="임 재빈" userId="6f1793bc48c48f2a" providerId="LiveId" clId="{27A22595-14F5-412F-8198-102F045A92A5}" dt="2021-06-01T08:36:45.691" v="698"/>
          <ac:spMkLst>
            <pc:docMk/>
            <pc:sldMk cId="1974353803" sldId="324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6:58.020" v="726" actId="20577"/>
          <ac:spMkLst>
            <pc:docMk/>
            <pc:sldMk cId="1974353803" sldId="324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6:39.829" v="677" actId="1076"/>
          <ac:picMkLst>
            <pc:docMk/>
            <pc:sldMk cId="1974353803" sldId="324"/>
            <ac:picMk id="3" creationId="{0B7D9EFC-CF52-4EC1-BFB7-4438A3A981E9}"/>
          </ac:picMkLst>
        </pc:picChg>
      </pc:sldChg>
      <pc:sldChg chg="addSp modSp add mod">
        <pc:chgData name="임 재빈" userId="6f1793bc48c48f2a" providerId="LiveId" clId="{27A22595-14F5-412F-8198-102F045A92A5}" dt="2021-06-01T08:37:53.451" v="802" actId="20577"/>
        <pc:sldMkLst>
          <pc:docMk/>
          <pc:sldMk cId="2203390954" sldId="325"/>
        </pc:sldMkLst>
        <pc:spChg chg="mod">
          <ac:chgData name="임 재빈" userId="6f1793bc48c48f2a" providerId="LiveId" clId="{27A22595-14F5-412F-8198-102F045A92A5}" dt="2021-06-01T08:37:39.572" v="757"/>
          <ac:spMkLst>
            <pc:docMk/>
            <pc:sldMk cId="2203390954" sldId="325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7:53.451" v="802" actId="20577"/>
          <ac:spMkLst>
            <pc:docMk/>
            <pc:sldMk cId="2203390954" sldId="325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7:33.755" v="729" actId="14100"/>
          <ac:picMkLst>
            <pc:docMk/>
            <pc:sldMk cId="2203390954" sldId="325"/>
            <ac:picMk id="3" creationId="{5461DF4C-1B9A-4260-8154-8F9B9E4D8E95}"/>
          </ac:picMkLst>
        </pc:picChg>
      </pc:sldChg>
      <pc:sldChg chg="addSp modSp add mod">
        <pc:chgData name="임 재빈" userId="6f1793bc48c48f2a" providerId="LiveId" clId="{27A22595-14F5-412F-8198-102F045A92A5}" dt="2021-06-01T11:10:13.516" v="2608" actId="20577"/>
        <pc:sldMkLst>
          <pc:docMk/>
          <pc:sldMk cId="1019567925" sldId="326"/>
        </pc:sldMkLst>
        <pc:spChg chg="mod">
          <ac:chgData name="임 재빈" userId="6f1793bc48c48f2a" providerId="LiveId" clId="{27A22595-14F5-412F-8198-102F045A92A5}" dt="2021-06-01T11:10:13.516" v="2608" actId="20577"/>
          <ac:spMkLst>
            <pc:docMk/>
            <pc:sldMk cId="1019567925" sldId="326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38:39.434" v="861"/>
          <ac:spMkLst>
            <pc:docMk/>
            <pc:sldMk cId="1019567925" sldId="326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38:53.731" v="916" actId="20577"/>
          <ac:spMkLst>
            <pc:docMk/>
            <pc:sldMk cId="1019567925" sldId="326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8:23.679" v="807" actId="1076"/>
          <ac:picMkLst>
            <pc:docMk/>
            <pc:sldMk cId="1019567925" sldId="326"/>
            <ac:picMk id="3" creationId="{F19AE325-4E3D-4DB0-B7EA-4A45BAE340F3}"/>
          </ac:picMkLst>
        </pc:picChg>
      </pc:sldChg>
      <pc:sldChg chg="addSp delSp modSp add mod">
        <pc:chgData name="임 재빈" userId="6f1793bc48c48f2a" providerId="LiveId" clId="{27A22595-14F5-412F-8198-102F045A92A5}" dt="2021-06-01T11:12:38.549" v="2640" actId="20577"/>
        <pc:sldMkLst>
          <pc:docMk/>
          <pc:sldMk cId="15550394" sldId="327"/>
        </pc:sldMkLst>
        <pc:spChg chg="add del mod">
          <ac:chgData name="임 재빈" userId="6f1793bc48c48f2a" providerId="LiveId" clId="{27A22595-14F5-412F-8198-102F045A92A5}" dt="2021-06-01T11:10:10.296" v="2606" actId="20577"/>
          <ac:spMkLst>
            <pc:docMk/>
            <pc:sldMk cId="15550394" sldId="327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11:12:38.549" v="2640" actId="20577"/>
          <ac:spMkLst>
            <pc:docMk/>
            <pc:sldMk cId="15550394" sldId="327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42:12.031" v="1208"/>
          <ac:spMkLst>
            <pc:docMk/>
            <pc:sldMk cId="15550394" sldId="327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39:27.234" v="919" actId="1076"/>
          <ac:picMkLst>
            <pc:docMk/>
            <pc:sldMk cId="15550394" sldId="327"/>
            <ac:picMk id="3" creationId="{245757DB-920B-40E1-B400-07E945B6D11E}"/>
          </ac:picMkLst>
        </pc:picChg>
      </pc:sldChg>
      <pc:sldChg chg="addSp modSp add mod">
        <pc:chgData name="임 재빈" userId="6f1793bc48c48f2a" providerId="LiveId" clId="{27A22595-14F5-412F-8198-102F045A92A5}" dt="2021-06-01T11:12:45.489" v="2648" actId="20577"/>
        <pc:sldMkLst>
          <pc:docMk/>
          <pc:sldMk cId="896466187" sldId="328"/>
        </pc:sldMkLst>
        <pc:spChg chg="mod">
          <ac:chgData name="임 재빈" userId="6f1793bc48c48f2a" providerId="LiveId" clId="{27A22595-14F5-412F-8198-102F045A92A5}" dt="2021-06-01T11:10:02.668" v="2602" actId="20577"/>
          <ac:spMkLst>
            <pc:docMk/>
            <pc:sldMk cId="896466187" sldId="328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11:12:45.489" v="2648" actId="20577"/>
          <ac:spMkLst>
            <pc:docMk/>
            <pc:sldMk cId="896466187" sldId="328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41:53.517" v="1136" actId="20577"/>
          <ac:spMkLst>
            <pc:docMk/>
            <pc:sldMk cId="896466187" sldId="328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41:24.133" v="1037" actId="1076"/>
          <ac:picMkLst>
            <pc:docMk/>
            <pc:sldMk cId="896466187" sldId="328"/>
            <ac:picMk id="3" creationId="{97CDDC3D-D69C-4622-86E1-34359CBB32E2}"/>
          </ac:picMkLst>
        </pc:picChg>
      </pc:sldChg>
      <pc:sldChg chg="addSp modSp add mod ord">
        <pc:chgData name="임 재빈" userId="6f1793bc48c48f2a" providerId="LiveId" clId="{27A22595-14F5-412F-8198-102F045A92A5}" dt="2021-06-01T11:10:33.560" v="2618" actId="20577"/>
        <pc:sldMkLst>
          <pc:docMk/>
          <pc:sldMk cId="2340072957" sldId="329"/>
        </pc:sldMkLst>
        <pc:spChg chg="mod">
          <ac:chgData name="임 재빈" userId="6f1793bc48c48f2a" providerId="LiveId" clId="{27A22595-14F5-412F-8198-102F045A92A5}" dt="2021-06-01T11:10:33.560" v="2618" actId="20577"/>
          <ac:spMkLst>
            <pc:docMk/>
            <pc:sldMk cId="2340072957" sldId="329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43:20.084" v="1259"/>
          <ac:spMkLst>
            <pc:docMk/>
            <pc:sldMk cId="2340072957" sldId="329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43:57.490" v="1397" actId="20577"/>
          <ac:spMkLst>
            <pc:docMk/>
            <pc:sldMk cId="2340072957" sldId="329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43:10.274" v="1223" actId="1076"/>
          <ac:picMkLst>
            <pc:docMk/>
            <pc:sldMk cId="2340072957" sldId="329"/>
            <ac:picMk id="3" creationId="{56A69AED-47AE-40B0-8FEB-7A796B27F871}"/>
          </ac:picMkLst>
        </pc:picChg>
      </pc:sldChg>
      <pc:sldChg chg="addSp modSp add mod ord">
        <pc:chgData name="임 재빈" userId="6f1793bc48c48f2a" providerId="LiveId" clId="{27A22595-14F5-412F-8198-102F045A92A5}" dt="2021-06-01T11:10:29.849" v="2616" actId="20577"/>
        <pc:sldMkLst>
          <pc:docMk/>
          <pc:sldMk cId="3494264877" sldId="330"/>
        </pc:sldMkLst>
        <pc:spChg chg="mod">
          <ac:chgData name="임 재빈" userId="6f1793bc48c48f2a" providerId="LiveId" clId="{27A22595-14F5-412F-8198-102F045A92A5}" dt="2021-06-01T11:10:29.849" v="2616" actId="20577"/>
          <ac:spMkLst>
            <pc:docMk/>
            <pc:sldMk cId="3494264877" sldId="330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45:02.949" v="1419"/>
          <ac:spMkLst>
            <pc:docMk/>
            <pc:sldMk cId="3494264877" sldId="330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45:21.139" v="1480" actId="20577"/>
          <ac:spMkLst>
            <pc:docMk/>
            <pc:sldMk cId="3494264877" sldId="330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44:57.840" v="1403" actId="1076"/>
          <ac:picMkLst>
            <pc:docMk/>
            <pc:sldMk cId="3494264877" sldId="330"/>
            <ac:picMk id="3" creationId="{860FFE39-FE04-4E51-99DE-08C712596B9B}"/>
          </ac:picMkLst>
        </pc:picChg>
      </pc:sldChg>
      <pc:sldChg chg="add">
        <pc:chgData name="임 재빈" userId="6f1793bc48c48f2a" providerId="LiveId" clId="{27A22595-14F5-412F-8198-102F045A92A5}" dt="2021-06-01T08:28:59.199" v="384"/>
        <pc:sldMkLst>
          <pc:docMk/>
          <pc:sldMk cId="2074340593" sldId="331"/>
        </pc:sldMkLst>
      </pc:sldChg>
      <pc:sldChg chg="addSp modSp add mod ord">
        <pc:chgData name="임 재빈" userId="6f1793bc48c48f2a" providerId="LiveId" clId="{27A22595-14F5-412F-8198-102F045A92A5}" dt="2021-06-01T11:10:36.736" v="2620" actId="20577"/>
        <pc:sldMkLst>
          <pc:docMk/>
          <pc:sldMk cId="1802175481" sldId="332"/>
        </pc:sldMkLst>
        <pc:spChg chg="mod">
          <ac:chgData name="임 재빈" userId="6f1793bc48c48f2a" providerId="LiveId" clId="{27A22595-14F5-412F-8198-102F045A92A5}" dt="2021-06-01T11:10:36.736" v="2620" actId="20577"/>
          <ac:spMkLst>
            <pc:docMk/>
            <pc:sldMk cId="1802175481" sldId="332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47:07.799" v="1530"/>
          <ac:spMkLst>
            <pc:docMk/>
            <pc:sldMk cId="1802175481" sldId="332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48:19.132" v="1720" actId="20577"/>
          <ac:spMkLst>
            <pc:docMk/>
            <pc:sldMk cId="1802175481" sldId="332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46:59.558" v="1486" actId="1076"/>
          <ac:picMkLst>
            <pc:docMk/>
            <pc:sldMk cId="1802175481" sldId="332"/>
            <ac:picMk id="3" creationId="{02DCD1C1-A53D-48F0-8B44-AE77AA005642}"/>
          </ac:picMkLst>
        </pc:picChg>
      </pc:sldChg>
      <pc:sldChg chg="addSp modSp add mod">
        <pc:chgData name="임 재빈" userId="6f1793bc48c48f2a" providerId="LiveId" clId="{27A22595-14F5-412F-8198-102F045A92A5}" dt="2021-06-01T11:09:57.890" v="2600" actId="20577"/>
        <pc:sldMkLst>
          <pc:docMk/>
          <pc:sldMk cId="465300289" sldId="333"/>
        </pc:sldMkLst>
        <pc:spChg chg="mod">
          <ac:chgData name="임 재빈" userId="6f1793bc48c48f2a" providerId="LiveId" clId="{27A22595-14F5-412F-8198-102F045A92A5}" dt="2021-06-01T11:09:57.890" v="2600" actId="20577"/>
          <ac:spMkLst>
            <pc:docMk/>
            <pc:sldMk cId="465300289" sldId="333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49:15.196" v="1741"/>
          <ac:spMkLst>
            <pc:docMk/>
            <pc:sldMk cId="465300289" sldId="333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53:57.788" v="1884" actId="20577"/>
          <ac:spMkLst>
            <pc:docMk/>
            <pc:sldMk cId="465300289" sldId="333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49:10.077" v="1724" actId="14100"/>
          <ac:picMkLst>
            <pc:docMk/>
            <pc:sldMk cId="465300289" sldId="333"/>
            <ac:picMk id="3" creationId="{05CD905F-B804-4A4C-9F21-4AE36E6C5513}"/>
          </ac:picMkLst>
        </pc:picChg>
      </pc:sldChg>
      <pc:sldChg chg="addSp modSp add mod">
        <pc:chgData name="임 재빈" userId="6f1793bc48c48f2a" providerId="LiveId" clId="{27A22595-14F5-412F-8198-102F045A92A5}" dt="2021-06-01T11:09:54.884" v="2598" actId="20577"/>
        <pc:sldMkLst>
          <pc:docMk/>
          <pc:sldMk cId="1460829266" sldId="334"/>
        </pc:sldMkLst>
        <pc:spChg chg="mod">
          <ac:chgData name="임 재빈" userId="6f1793bc48c48f2a" providerId="LiveId" clId="{27A22595-14F5-412F-8198-102F045A92A5}" dt="2021-06-01T11:09:54.884" v="2598" actId="20577"/>
          <ac:spMkLst>
            <pc:docMk/>
            <pc:sldMk cId="1460829266" sldId="334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53:09.743" v="1837"/>
          <ac:spMkLst>
            <pc:docMk/>
            <pc:sldMk cId="1460829266" sldId="334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54:27.793" v="1977" actId="20577"/>
          <ac:spMkLst>
            <pc:docMk/>
            <pc:sldMk cId="1460829266" sldId="334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51:33.518" v="1818" actId="1076"/>
          <ac:picMkLst>
            <pc:docMk/>
            <pc:sldMk cId="1460829266" sldId="334"/>
            <ac:picMk id="3" creationId="{46434B9F-6DF1-4247-B804-FB7742632EB2}"/>
          </ac:picMkLst>
        </pc:picChg>
      </pc:sldChg>
      <pc:sldChg chg="addSp modSp add mod">
        <pc:chgData name="임 재빈" userId="6f1793bc48c48f2a" providerId="LiveId" clId="{27A22595-14F5-412F-8198-102F045A92A5}" dt="2021-06-01T11:09:50.243" v="2596" actId="20577"/>
        <pc:sldMkLst>
          <pc:docMk/>
          <pc:sldMk cId="3952495174" sldId="335"/>
        </pc:sldMkLst>
        <pc:spChg chg="mod">
          <ac:chgData name="임 재빈" userId="6f1793bc48c48f2a" providerId="LiveId" clId="{27A22595-14F5-412F-8198-102F045A92A5}" dt="2021-06-01T11:09:50.243" v="2596" actId="20577"/>
          <ac:spMkLst>
            <pc:docMk/>
            <pc:sldMk cId="3952495174" sldId="335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55:14.639" v="2020"/>
          <ac:spMkLst>
            <pc:docMk/>
            <pc:sldMk cId="3952495174" sldId="335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56:28.337" v="2240" actId="20577"/>
          <ac:spMkLst>
            <pc:docMk/>
            <pc:sldMk cId="3952495174" sldId="335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08:55:03.100" v="1981" actId="1076"/>
          <ac:picMkLst>
            <pc:docMk/>
            <pc:sldMk cId="3952495174" sldId="335"/>
            <ac:picMk id="3" creationId="{5FB2FC80-F614-4BA4-9895-B6B6836170BB}"/>
          </ac:picMkLst>
        </pc:picChg>
      </pc:sldChg>
      <pc:sldChg chg="addSp modSp add mod">
        <pc:chgData name="임 재빈" userId="6f1793bc48c48f2a" providerId="LiveId" clId="{27A22595-14F5-412F-8198-102F045A92A5}" dt="2021-06-02T00:43:09.623" v="4334" actId="1076"/>
        <pc:sldMkLst>
          <pc:docMk/>
          <pc:sldMk cId="2332752283" sldId="336"/>
        </pc:sldMkLst>
        <pc:spChg chg="mod">
          <ac:chgData name="임 재빈" userId="6f1793bc48c48f2a" providerId="LiveId" clId="{27A22595-14F5-412F-8198-102F045A92A5}" dt="2021-06-01T11:09:46.210" v="2594" actId="20577"/>
          <ac:spMkLst>
            <pc:docMk/>
            <pc:sldMk cId="2332752283" sldId="336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08:57:30.820" v="2287"/>
          <ac:spMkLst>
            <pc:docMk/>
            <pc:sldMk cId="2332752283" sldId="336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08:58:49.552" v="2462"/>
          <ac:spMkLst>
            <pc:docMk/>
            <pc:sldMk cId="2332752283" sldId="336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2T00:43:09.623" v="4334" actId="1076"/>
          <ac:picMkLst>
            <pc:docMk/>
            <pc:sldMk cId="2332752283" sldId="336"/>
            <ac:picMk id="3" creationId="{CB78CDDD-12DB-482B-94A4-8541A99362BF}"/>
          </ac:picMkLst>
        </pc:picChg>
      </pc:sldChg>
      <pc:sldChg chg="addSp modSp add mod">
        <pc:chgData name="임 재빈" userId="6f1793bc48c48f2a" providerId="LiveId" clId="{27A22595-14F5-412F-8198-102F045A92A5}" dt="2021-06-01T11:09:42.969" v="2592" actId="20577"/>
        <pc:sldMkLst>
          <pc:docMk/>
          <pc:sldMk cId="1938296377" sldId="337"/>
        </pc:sldMkLst>
        <pc:spChg chg="mod">
          <ac:chgData name="임 재빈" userId="6f1793bc48c48f2a" providerId="LiveId" clId="{27A22595-14F5-412F-8198-102F045A92A5}" dt="2021-06-01T11:09:42.969" v="2592" actId="20577"/>
          <ac:spMkLst>
            <pc:docMk/>
            <pc:sldMk cId="1938296377" sldId="337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11:03:08.470" v="2481"/>
          <ac:spMkLst>
            <pc:docMk/>
            <pc:sldMk cId="1938296377" sldId="337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03:56.130" v="2572" actId="20577"/>
          <ac:spMkLst>
            <pc:docMk/>
            <pc:sldMk cId="1938296377" sldId="337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03:04.361" v="2466" actId="1076"/>
          <ac:picMkLst>
            <pc:docMk/>
            <pc:sldMk cId="1938296377" sldId="337"/>
            <ac:picMk id="3" creationId="{38EC2ACC-1CEB-418C-AC9F-C757C440562F}"/>
          </ac:picMkLst>
        </pc:picChg>
      </pc:sldChg>
      <pc:sldChg chg="addSp modSp add mod">
        <pc:chgData name="임 재빈" userId="6f1793bc48c48f2a" providerId="LiveId" clId="{27A22595-14F5-412F-8198-102F045A92A5}" dt="2021-06-01T11:09:39.242" v="2590" actId="20577"/>
        <pc:sldMkLst>
          <pc:docMk/>
          <pc:sldMk cId="2431109582" sldId="338"/>
        </pc:sldMkLst>
        <pc:spChg chg="mod">
          <ac:chgData name="임 재빈" userId="6f1793bc48c48f2a" providerId="LiveId" clId="{27A22595-14F5-412F-8198-102F045A92A5}" dt="2021-06-01T11:09:39.242" v="2590" actId="20577"/>
          <ac:spMkLst>
            <pc:docMk/>
            <pc:sldMk cId="2431109582" sldId="338"/>
            <ac:spMk id="11" creationId="{C22C15A3-0ED2-4276-96A4-F2D7ABA3A48E}"/>
          </ac:spMkLst>
        </pc:spChg>
        <pc:spChg chg="mod">
          <ac:chgData name="임 재빈" userId="6f1793bc48c48f2a" providerId="LiveId" clId="{27A22595-14F5-412F-8198-102F045A92A5}" dt="2021-06-01T11:09:35.883" v="2588"/>
          <ac:spMkLst>
            <pc:docMk/>
            <pc:sldMk cId="2431109582" sldId="338"/>
            <ac:spMk id="23" creationId="{A4CFC041-DC3B-4BE2-922B-C5A3641B0E69}"/>
          </ac:spMkLst>
        </pc:spChg>
        <pc:picChg chg="add mod">
          <ac:chgData name="임 재빈" userId="6f1793bc48c48f2a" providerId="LiveId" clId="{27A22595-14F5-412F-8198-102F045A92A5}" dt="2021-06-01T11:05:24.021" v="2575" actId="1076"/>
          <ac:picMkLst>
            <pc:docMk/>
            <pc:sldMk cId="2431109582" sldId="338"/>
            <ac:picMk id="3" creationId="{1388D61C-9A02-4B92-8BF8-EA2500C2BFEB}"/>
          </ac:picMkLst>
        </pc:picChg>
      </pc:sldChg>
      <pc:sldChg chg="addSp modSp add mod ord">
        <pc:chgData name="임 재빈" userId="6f1793bc48c48f2a" providerId="LiveId" clId="{27A22595-14F5-412F-8198-102F045A92A5}" dt="2021-06-01T11:20:35.244" v="2903"/>
        <pc:sldMkLst>
          <pc:docMk/>
          <pc:sldMk cId="1902660345" sldId="339"/>
        </pc:sldMkLst>
        <pc:spChg chg="mod">
          <ac:chgData name="임 재빈" userId="6f1793bc48c48f2a" providerId="LiveId" clId="{27A22595-14F5-412F-8198-102F045A92A5}" dt="2021-06-01T11:16:53.807" v="2668"/>
          <ac:spMkLst>
            <pc:docMk/>
            <pc:sldMk cId="1902660345" sldId="339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17:10.625" v="2709" actId="20577"/>
          <ac:spMkLst>
            <pc:docMk/>
            <pc:sldMk cId="1902660345" sldId="339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16:35.162" v="2650" actId="1076"/>
          <ac:picMkLst>
            <pc:docMk/>
            <pc:sldMk cId="1902660345" sldId="339"/>
            <ac:picMk id="3" creationId="{4486D09B-7F72-4B25-BD38-38945553D192}"/>
          </ac:picMkLst>
        </pc:picChg>
      </pc:sldChg>
      <pc:sldChg chg="addSp delSp modSp add mod ord">
        <pc:chgData name="임 재빈" userId="6f1793bc48c48f2a" providerId="LiveId" clId="{27A22595-14F5-412F-8198-102F045A92A5}" dt="2021-06-01T11:19:07.128" v="2901" actId="20577"/>
        <pc:sldMkLst>
          <pc:docMk/>
          <pc:sldMk cId="3940689067" sldId="340"/>
        </pc:sldMkLst>
        <pc:spChg chg="mod">
          <ac:chgData name="임 재빈" userId="6f1793bc48c48f2a" providerId="LiveId" clId="{27A22595-14F5-412F-8198-102F045A92A5}" dt="2021-06-01T11:18:14.244" v="2721"/>
          <ac:spMkLst>
            <pc:docMk/>
            <pc:sldMk cId="3940689067" sldId="340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19:07.128" v="2901" actId="20577"/>
          <ac:spMkLst>
            <pc:docMk/>
            <pc:sldMk cId="3940689067" sldId="340"/>
            <ac:spMk id="24" creationId="{4909A046-B56C-4A7C-A5CC-53E3EA47CF86}"/>
          </ac:spMkLst>
        </pc:spChg>
        <pc:picChg chg="add del">
          <ac:chgData name="임 재빈" userId="6f1793bc48c48f2a" providerId="LiveId" clId="{27A22595-14F5-412F-8198-102F045A92A5}" dt="2021-06-01T11:18:05.463" v="2711" actId="22"/>
          <ac:picMkLst>
            <pc:docMk/>
            <pc:sldMk cId="3940689067" sldId="340"/>
            <ac:picMk id="3" creationId="{C1C54CA4-42DD-4BCB-A685-48CFD26304C8}"/>
          </ac:picMkLst>
        </pc:picChg>
        <pc:picChg chg="add mod">
          <ac:chgData name="임 재빈" userId="6f1793bc48c48f2a" providerId="LiveId" clId="{27A22595-14F5-412F-8198-102F045A92A5}" dt="2021-06-01T11:18:10.430" v="2715" actId="14100"/>
          <ac:picMkLst>
            <pc:docMk/>
            <pc:sldMk cId="3940689067" sldId="340"/>
            <ac:picMk id="5" creationId="{9EF20A1F-E1F8-419A-8C60-E37DA6A4728C}"/>
          </ac:picMkLst>
        </pc:picChg>
      </pc:sldChg>
      <pc:sldChg chg="addSp modSp add mod">
        <pc:chgData name="임 재빈" userId="6f1793bc48c48f2a" providerId="LiveId" clId="{27A22595-14F5-412F-8198-102F045A92A5}" dt="2021-06-01T11:21:49.011" v="3190" actId="20577"/>
        <pc:sldMkLst>
          <pc:docMk/>
          <pc:sldMk cId="421396606" sldId="341"/>
        </pc:sldMkLst>
        <pc:spChg chg="mod">
          <ac:chgData name="임 재빈" userId="6f1793bc48c48f2a" providerId="LiveId" clId="{27A22595-14F5-412F-8198-102F045A92A5}" dt="2021-06-01T11:20:48.759" v="2940"/>
          <ac:spMkLst>
            <pc:docMk/>
            <pc:sldMk cId="421396606" sldId="341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21:49.011" v="3190" actId="20577"/>
          <ac:spMkLst>
            <pc:docMk/>
            <pc:sldMk cId="421396606" sldId="341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20:40.125" v="2906" actId="1076"/>
          <ac:picMkLst>
            <pc:docMk/>
            <pc:sldMk cId="421396606" sldId="341"/>
            <ac:picMk id="3" creationId="{08C8FDC2-A7D0-4792-A4A7-C2D227084663}"/>
          </ac:picMkLst>
        </pc:picChg>
      </pc:sldChg>
      <pc:sldChg chg="addSp modSp add mod">
        <pc:chgData name="임 재빈" userId="6f1793bc48c48f2a" providerId="LiveId" clId="{27A22595-14F5-412F-8198-102F045A92A5}" dt="2021-06-01T11:26:06.914" v="3409" actId="20577"/>
        <pc:sldMkLst>
          <pc:docMk/>
          <pc:sldMk cId="1666329730" sldId="342"/>
        </pc:sldMkLst>
        <pc:spChg chg="mod">
          <ac:chgData name="임 재빈" userId="6f1793bc48c48f2a" providerId="LiveId" clId="{27A22595-14F5-412F-8198-102F045A92A5}" dt="2021-06-01T11:25:12.190" v="3236"/>
          <ac:spMkLst>
            <pc:docMk/>
            <pc:sldMk cId="1666329730" sldId="342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26:06.914" v="3409" actId="20577"/>
          <ac:spMkLst>
            <pc:docMk/>
            <pc:sldMk cId="1666329730" sldId="342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24:53.695" v="3193" actId="1076"/>
          <ac:picMkLst>
            <pc:docMk/>
            <pc:sldMk cId="1666329730" sldId="342"/>
            <ac:picMk id="3" creationId="{F4E9A240-3C8B-4327-903D-1E016DC4618C}"/>
          </ac:picMkLst>
        </pc:picChg>
      </pc:sldChg>
      <pc:sldChg chg="addSp modSp add mod ord">
        <pc:chgData name="임 재빈" userId="6f1793bc48c48f2a" providerId="LiveId" clId="{27A22595-14F5-412F-8198-102F045A92A5}" dt="2021-06-01T11:29:46.650" v="3777" actId="20577"/>
        <pc:sldMkLst>
          <pc:docMk/>
          <pc:sldMk cId="3546983799" sldId="343"/>
        </pc:sldMkLst>
        <pc:spChg chg="mod">
          <ac:chgData name="임 재빈" userId="6f1793bc48c48f2a" providerId="LiveId" clId="{27A22595-14F5-412F-8198-102F045A92A5}" dt="2021-06-01T11:27:57.888" v="3456"/>
          <ac:spMkLst>
            <pc:docMk/>
            <pc:sldMk cId="3546983799" sldId="343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29:46.650" v="3777" actId="20577"/>
          <ac:spMkLst>
            <pc:docMk/>
            <pc:sldMk cId="3546983799" sldId="343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27:47.581" v="3418" actId="1076"/>
          <ac:picMkLst>
            <pc:docMk/>
            <pc:sldMk cId="3546983799" sldId="343"/>
            <ac:picMk id="3" creationId="{8E277546-5BAC-41F2-9F9F-FF35B23EBC7E}"/>
          </ac:picMkLst>
        </pc:picChg>
      </pc:sldChg>
      <pc:sldChg chg="addSp modSp add mod ord">
        <pc:chgData name="임 재빈" userId="6f1793bc48c48f2a" providerId="LiveId" clId="{27A22595-14F5-412F-8198-102F045A92A5}" dt="2021-06-01T11:32:33.486" v="4203" actId="20577"/>
        <pc:sldMkLst>
          <pc:docMk/>
          <pc:sldMk cId="3616168758" sldId="344"/>
        </pc:sldMkLst>
        <pc:spChg chg="mod">
          <ac:chgData name="임 재빈" userId="6f1793bc48c48f2a" providerId="LiveId" clId="{27A22595-14F5-412F-8198-102F045A92A5}" dt="2021-06-01T11:31:14.820" v="3816"/>
          <ac:spMkLst>
            <pc:docMk/>
            <pc:sldMk cId="3616168758" sldId="344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32:33.486" v="4203" actId="20577"/>
          <ac:spMkLst>
            <pc:docMk/>
            <pc:sldMk cId="3616168758" sldId="344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31:05.862" v="3782" actId="1076"/>
          <ac:picMkLst>
            <pc:docMk/>
            <pc:sldMk cId="3616168758" sldId="344"/>
            <ac:picMk id="3" creationId="{109AF0D6-AA87-4D27-87BA-D42069964D79}"/>
          </ac:picMkLst>
        </pc:picChg>
      </pc:sldChg>
      <pc:sldChg chg="addSp modSp add mod">
        <pc:chgData name="임 재빈" userId="6f1793bc48c48f2a" providerId="LiveId" clId="{27A22595-14F5-412F-8198-102F045A92A5}" dt="2021-06-01T11:34:11.329" v="4223" actId="20577"/>
        <pc:sldMkLst>
          <pc:docMk/>
          <pc:sldMk cId="798631449" sldId="345"/>
        </pc:sldMkLst>
        <pc:spChg chg="mod">
          <ac:chgData name="임 재빈" userId="6f1793bc48c48f2a" providerId="LiveId" clId="{27A22595-14F5-412F-8198-102F045A92A5}" dt="2021-06-01T11:34:00.316" v="4219"/>
          <ac:spMkLst>
            <pc:docMk/>
            <pc:sldMk cId="798631449" sldId="345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34:11.329" v="4223" actId="20577"/>
          <ac:spMkLst>
            <pc:docMk/>
            <pc:sldMk cId="798631449" sldId="345"/>
            <ac:spMk id="24" creationId="{4909A046-B56C-4A7C-A5CC-53E3EA47CF86}"/>
          </ac:spMkLst>
        </pc:spChg>
        <pc:picChg chg="add mod">
          <ac:chgData name="임 재빈" userId="6f1793bc48c48f2a" providerId="LiveId" clId="{27A22595-14F5-412F-8198-102F045A92A5}" dt="2021-06-01T11:33:54.790" v="4206" actId="1076"/>
          <ac:picMkLst>
            <pc:docMk/>
            <pc:sldMk cId="798631449" sldId="345"/>
            <ac:picMk id="3" creationId="{DACA3E0B-3294-4F4D-B841-9D26E4BEB60A}"/>
          </ac:picMkLst>
        </pc:picChg>
      </pc:sldChg>
      <pc:sldChg chg="add del">
        <pc:chgData name="임 재빈" userId="6f1793bc48c48f2a" providerId="LiveId" clId="{27A22595-14F5-412F-8198-102F045A92A5}" dt="2021-06-01T11:34:16.795" v="4224" actId="47"/>
        <pc:sldMkLst>
          <pc:docMk/>
          <pc:sldMk cId="354740834" sldId="346"/>
        </pc:sldMkLst>
      </pc:sldChg>
      <pc:sldChg chg="addSp delSp modSp add mod">
        <pc:chgData name="임 재빈" userId="6f1793bc48c48f2a" providerId="LiveId" clId="{27A22595-14F5-412F-8198-102F045A92A5}" dt="2021-06-01T11:36:13.911" v="4331"/>
        <pc:sldMkLst>
          <pc:docMk/>
          <pc:sldMk cId="1491762125" sldId="346"/>
        </pc:sldMkLst>
        <pc:spChg chg="mod">
          <ac:chgData name="임 재빈" userId="6f1793bc48c48f2a" providerId="LiveId" clId="{27A22595-14F5-412F-8198-102F045A92A5}" dt="2021-06-01T11:35:40.001" v="4243"/>
          <ac:spMkLst>
            <pc:docMk/>
            <pc:sldMk cId="1491762125" sldId="346"/>
            <ac:spMk id="23" creationId="{A4CFC041-DC3B-4BE2-922B-C5A3641B0E69}"/>
          </ac:spMkLst>
        </pc:spChg>
        <pc:spChg chg="mod">
          <ac:chgData name="임 재빈" userId="6f1793bc48c48f2a" providerId="LiveId" clId="{27A22595-14F5-412F-8198-102F045A92A5}" dt="2021-06-01T11:36:13.911" v="4331"/>
          <ac:spMkLst>
            <pc:docMk/>
            <pc:sldMk cId="1491762125" sldId="346"/>
            <ac:spMk id="24" creationId="{4909A046-B56C-4A7C-A5CC-53E3EA47CF86}"/>
          </ac:spMkLst>
        </pc:spChg>
        <pc:picChg chg="del">
          <ac:chgData name="임 재빈" userId="6f1793bc48c48f2a" providerId="LiveId" clId="{27A22595-14F5-412F-8198-102F045A92A5}" dt="2021-06-01T11:34:24.691" v="4227" actId="478"/>
          <ac:picMkLst>
            <pc:docMk/>
            <pc:sldMk cId="1491762125" sldId="346"/>
            <ac:picMk id="3" creationId="{DACA3E0B-3294-4F4D-B841-9D26E4BEB60A}"/>
          </ac:picMkLst>
        </pc:picChg>
        <pc:picChg chg="add mod">
          <ac:chgData name="임 재빈" userId="6f1793bc48c48f2a" providerId="LiveId" clId="{27A22595-14F5-412F-8198-102F045A92A5}" dt="2021-06-01T11:35:34.785" v="4230" actId="1076"/>
          <ac:picMkLst>
            <pc:docMk/>
            <pc:sldMk cId="1491762125" sldId="346"/>
            <ac:picMk id="4" creationId="{F24DFD25-55F0-4955-B574-91715899938D}"/>
          </ac:picMkLst>
        </pc:picChg>
      </pc:sldChg>
      <pc:sldChg chg="add del">
        <pc:chgData name="임 재빈" userId="6f1793bc48c48f2a" providerId="LiveId" clId="{27A22595-14F5-412F-8198-102F045A92A5}" dt="2021-06-01T11:34:17.576" v="4225" actId="47"/>
        <pc:sldMkLst>
          <pc:docMk/>
          <pc:sldMk cId="3959875721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BD324-E1BF-46A2-A104-3EB47CB5BD95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E4778-2BFF-4766-BA5C-B0282E864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6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E4778-2BFF-4766-BA5C-B0282E86477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2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58097" y="1763267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벤치마킹 리서치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034648" y="3724908"/>
            <a:ext cx="21226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이준영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</a:t>
            </a:r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나상현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이원섭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ko-KR" altLang="en-US" sz="25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임호빈</a:t>
            </a:r>
            <a:endParaRPr lang="en-US" altLang="ko-KR" sz="25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70C700-6D13-4245-9138-05BF2EF2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2" y="1524000"/>
            <a:ext cx="5181600" cy="48387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E84B309-A991-4353-A848-7F59294917A5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D7CB3-0B84-4B08-AE64-0AD1868B2019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51D3A8-0FC3-43E0-A9D7-6FB0A2183BDA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43F24-FA99-4686-AE08-2845AB9CAC8F}"/>
              </a:ext>
            </a:extLst>
          </p:cNvPr>
          <p:cNvSpPr txBox="1"/>
          <p:nvPr/>
        </p:nvSpPr>
        <p:spPr>
          <a:xfrm>
            <a:off x="7120012" y="2090678"/>
            <a:ext cx="34708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결제정보 리스트를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252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err="1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찜화면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284D44-A80C-457C-BA27-43519B14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4" y="1447800"/>
            <a:ext cx="6125381" cy="5090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A78C9-BB42-43EF-9C0D-D4232C507C28}"/>
              </a:ext>
            </a:extLst>
          </p:cNvPr>
          <p:cNvSpPr txBox="1"/>
          <p:nvPr/>
        </p:nvSpPr>
        <p:spPr>
          <a:xfrm>
            <a:off x="7032219" y="2174568"/>
            <a:ext cx="5163593" cy="316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상품을 보여줍니다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 중 판매가 완료된 상품은 따로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표시합니다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상품이 무질서하게 나열되어 보기 불편합니다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찜에도 카테고리를 만들어 사용자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에게 편의성을 제공할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33724-0A73-4310-99FB-4BFEDB39BD6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BFDD0-ED81-48BD-91A7-C39713C4A38C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630E7-4C17-4681-8CCF-920A16BD20F7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66499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6212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최근본상품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FFF261-6EDF-47C3-8D14-9ADF56A0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57" y="2596314"/>
            <a:ext cx="885825" cy="2962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AB1E3-5FB6-44F9-82F0-CD4C368CF761}"/>
              </a:ext>
            </a:extLst>
          </p:cNvPr>
          <p:cNvSpPr txBox="1"/>
          <p:nvPr/>
        </p:nvSpPr>
        <p:spPr>
          <a:xfrm>
            <a:off x="6946494" y="2107456"/>
            <a:ext cx="518924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최근에 본 상품을 사이드바 형식으로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보여줍니다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동일 상품군을 검색 비교할 때 유용합니다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사이드바 영역에서 사라지지 않아 사이트를 이용할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때 불편합니다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사이드바에 최소화 버튼을 만들어서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이용에 방해받지 않게 조정할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307C2-0AAD-49BA-8F4F-C26B1695603C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E15BD-2AE4-47DB-8DA7-302E940CD09D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8793B-8EC8-4B41-B832-D908DB531803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95388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88D5-0C84-4F44-9DB7-3815148E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03" y="1299409"/>
            <a:ext cx="6035647" cy="5405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E1F949-102F-4A18-AA4A-43F323027D88}"/>
              </a:ext>
            </a:extLst>
          </p:cNvPr>
          <p:cNvSpPr txBox="1"/>
          <p:nvPr/>
        </p:nvSpPr>
        <p:spPr>
          <a:xfrm>
            <a:off x="6832194" y="2247226"/>
            <a:ext cx="5556329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검색어가 없는 경우 최근 본상품의 광고를 띄워줍니다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검색어가 없다는 메시지가 아닌 사용자가 관심이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광고를 띄워 광고효과가 발생합니다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과한 광고는 부작용이 일어날 수 사용자에게 거부감을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느끼게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최근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이내 검색한 물품에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대한 광고만을 출력해 거부감을 덜어줄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3848C-7D37-40D9-BB3A-C117BFAD14B5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B507BD-E41A-424E-9012-4111928525BA}"/>
              </a:ext>
            </a:extLst>
          </p:cNvPr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6EE462-EF50-457D-B37F-C187BA14CAF5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2DDB23-E8BB-455E-B45E-33EE58031EF0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13E5C6-714D-410E-877C-5D218233B891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00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4384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상품등록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F9C106-EDD4-4212-BA68-F2877BF7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" y="1483682"/>
            <a:ext cx="2874651" cy="5036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76E8DF-2AEE-4F27-904B-73DB118A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760" y="1483682"/>
            <a:ext cx="3171843" cy="503646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BA83C0-F607-49A4-84DF-CCB9B9EFF372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22F330-1DA2-47E7-85FA-D2BEE7434EF2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41CE4-0424-40A8-A42B-9F07BED255C0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A56DE-7BE3-4D0E-BEEE-BAC0ACD0C182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92BDDB-D16A-485B-BE45-266D8C530BA4}"/>
              </a:ext>
            </a:extLst>
          </p:cNvPr>
          <p:cNvSpPr txBox="1"/>
          <p:nvPr/>
        </p:nvSpPr>
        <p:spPr>
          <a:xfrm>
            <a:off x="6946494" y="2107456"/>
            <a:ext cx="5080237" cy="1086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참고사항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기획한 중고거래 기능에서 물건이 중고물품이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아닌 경우도 있기 때문에 중고여부를 묻는 부분을 참고할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4384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상품등록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판매자의 상황을 정확히 모르기 때문에 빠른 판매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옵션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장점입니다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안전결제를 통해 다양한 옵션을 부여해 빠른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거래를 추진한다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BD9810-D6C2-46E7-813B-8774D6C4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2" y="1976517"/>
            <a:ext cx="5819928" cy="438618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5B8F07A-9800-4140-B8F4-8C724C4E677F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3700E9-E309-4E5B-8A3C-786882B5AC3A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3A228F-BB47-4E2E-981E-62CA558B9802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8B4AB0-5D58-46A2-B19F-43439044295B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0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2800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등록상품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753726" y="1976517"/>
            <a:ext cx="5423280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판매자가 올린 물품에 대한 전반적인 정보를 제공한다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안전결제의 여부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찜 여부 등 상세히 정보를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하고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Up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기능과 수정을 통해 판매자가 관리를 편하게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B5FF54-017B-4D45-A87F-6F78500D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5" y="1447800"/>
            <a:ext cx="5513717" cy="50555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436B873-531E-4597-8A5C-7514F9C77D22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F5C092-8227-4C5B-B6A2-A53891D895A1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8E80B6-DB68-4810-8404-F16D6CA181FB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F6BFA-EBF8-4757-BAA4-E615517E2FAE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51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2800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등록상품 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244D9-7F20-4919-8FC9-C6EF846B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39" y="1447800"/>
            <a:ext cx="3032031" cy="5055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BC86A4-0C4C-44A2-9DDD-965A197D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75" y="1268577"/>
            <a:ext cx="2840425" cy="540501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D51100-997B-4F95-AA32-9D03C5F501CC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523857-2AAB-4C1F-9A31-4DA5FE5EF6DD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4FD13A-6780-4A53-9D66-CF427A484FBD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735821-DD70-4CB5-BE11-996B043C3BDD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A3965C-8A3A-481C-825C-9A4ED2D8A061}"/>
              </a:ext>
            </a:extLst>
          </p:cNvPr>
          <p:cNvSpPr txBox="1"/>
          <p:nvPr/>
        </p:nvSpPr>
        <p:spPr>
          <a:xfrm>
            <a:off x="7120012" y="2090678"/>
            <a:ext cx="432682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등록한 상품의 정보를 리스트로 출력하고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679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879178" y="1976517"/>
            <a:ext cx="5439310" cy="2125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판매 내역을 보여주고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정산을 통해 구매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전반적인 정보와 해당 거래의 정산 완료일을 보여줍니다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단순히 거래완료만 보여주는 것이 아니라 거래에 대한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주요정보를 제공하여 사이트에 대한 신뢰도와 판매자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편의성을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1180E0-C093-4587-90D6-7BDD14B5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5" y="1662864"/>
            <a:ext cx="3195155" cy="3800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00564-E5B8-4D5B-9241-E4F2E9FC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62863"/>
            <a:ext cx="2895600" cy="426635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D77A49D-9DF9-4673-AA7B-13E7B47B8AED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8D620C-5D41-46D0-9A91-5F3470D9B159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253FE1-0654-4172-9565-C5009C27FC65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45E11E-AE01-4C09-8DB6-D84B92E45351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96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0E3A77-15BC-4684-A4E5-4489E87A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27" y="1583694"/>
            <a:ext cx="5243415" cy="18834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0CD279-075C-4425-902F-6AE828C3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27" y="3429000"/>
            <a:ext cx="5072393" cy="1085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88946-A50D-424A-B60A-3887226D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27" y="4619626"/>
            <a:ext cx="5072394" cy="188344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3D1449-9268-4359-B24C-9ABEDCF8B03F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3B0F47-A16A-499F-94EA-664CBECCB674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FCF801-9E57-4EDE-A836-F1B96BECA940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50511-0ED7-4E83-B5AE-BA03ACAC523C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CCFCE3-34C5-4D28-8118-3BB8345B16F6}"/>
              </a:ext>
            </a:extLst>
          </p:cNvPr>
          <p:cNvSpPr txBox="1"/>
          <p:nvPr/>
        </p:nvSpPr>
        <p:spPr>
          <a:xfrm>
            <a:off x="7120012" y="2090678"/>
            <a:ext cx="4846198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계좌 정보를 입력하고 기존의 계좌를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 수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63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1" y="3043535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6133506" y="1085383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9BDF5-C3CE-4DE3-906D-B0EA56CAEABE}"/>
              </a:ext>
            </a:extLst>
          </p:cNvPr>
          <p:cNvSpPr txBox="1"/>
          <p:nvPr/>
        </p:nvSpPr>
        <p:spPr>
          <a:xfrm>
            <a:off x="6952961" y="12084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45966-81AA-40EB-AF3A-195437A7E6D8}"/>
              </a:ext>
            </a:extLst>
          </p:cNvPr>
          <p:cNvSpPr txBox="1"/>
          <p:nvPr/>
        </p:nvSpPr>
        <p:spPr>
          <a:xfrm>
            <a:off x="6952961" y="1693242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중고거래를 위한 리서치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6133506" y="2777688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952961" y="29007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캠프링크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E9206-15F9-4B5E-AF62-46268B1B8303}"/>
              </a:ext>
            </a:extLst>
          </p:cNvPr>
          <p:cNvSpPr txBox="1"/>
          <p:nvPr/>
        </p:nvSpPr>
        <p:spPr>
          <a:xfrm>
            <a:off x="6952961" y="3385547"/>
            <a:ext cx="23102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예약을 위한 리서치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7E2B-B3FA-4846-87D8-86AB1FB2766F}"/>
              </a:ext>
            </a:extLst>
          </p:cNvPr>
          <p:cNvSpPr txBox="1"/>
          <p:nvPr/>
        </p:nvSpPr>
        <p:spPr>
          <a:xfrm>
            <a:off x="6133506" y="4369965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FE494-814B-4193-A3B9-3D7F7C996E37}"/>
              </a:ext>
            </a:extLst>
          </p:cNvPr>
          <p:cNvSpPr txBox="1"/>
          <p:nvPr/>
        </p:nvSpPr>
        <p:spPr>
          <a:xfrm>
            <a:off x="6952961" y="4493075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F32A-9DF4-4FF2-93E1-2E073D618972}"/>
              </a:ext>
            </a:extLst>
          </p:cNvPr>
          <p:cNvSpPr txBox="1"/>
          <p:nvPr/>
        </p:nvSpPr>
        <p:spPr>
          <a:xfrm>
            <a:off x="6952961" y="4977824"/>
            <a:ext cx="23102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예약을 위한 리서치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메신저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11268F-0015-4B40-9BDC-F7877A50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58" y="1492837"/>
            <a:ext cx="3429000" cy="501815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8511EBC-E5A1-4669-8537-95581457F175}"/>
              </a:ext>
            </a:extLst>
          </p:cNvPr>
          <p:cNvGrpSpPr/>
          <p:nvPr/>
        </p:nvGrpSpPr>
        <p:grpSpPr>
          <a:xfrm>
            <a:off x="0" y="713"/>
            <a:ext cx="12192000" cy="1028700"/>
            <a:chOff x="0" y="0"/>
            <a:chExt cx="12192000" cy="10287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07AC13-632B-41F2-94BC-B019D4EAED34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FDECCA-5477-4717-AE93-59D4454BC310}"/>
                </a:ext>
              </a:extLst>
            </p:cNvPr>
            <p:cNvSpPr txBox="1"/>
            <p:nvPr/>
          </p:nvSpPr>
          <p:spPr>
            <a:xfrm>
              <a:off x="247345" y="153579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883A46-A466-4B4E-8A70-5C82605C6290}"/>
                </a:ext>
              </a:extLst>
            </p:cNvPr>
            <p:cNvSpPr txBox="1"/>
            <p:nvPr/>
          </p:nvSpPr>
          <p:spPr>
            <a:xfrm>
              <a:off x="1400186" y="31429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번개장터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2D856A-BC23-42CB-8DE7-B1E4CF86A349}"/>
              </a:ext>
            </a:extLst>
          </p:cNvPr>
          <p:cNvSpPr txBox="1"/>
          <p:nvPr/>
        </p:nvSpPr>
        <p:spPr>
          <a:xfrm>
            <a:off x="7120012" y="2090678"/>
            <a:ext cx="4602542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실시간으로 거래를 하거나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정보를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13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398636-A3DF-492F-9DCF-E4EFDC884E59}"/>
              </a:ext>
            </a:extLst>
          </p:cNvPr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E08F41B-3AD8-4201-97E2-9E6D06762241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C89236-FE90-4DE7-8BC2-956EFF35CCF7}"/>
                </a:ext>
              </a:extLst>
            </p:cNvPr>
            <p:cNvSpPr txBox="1"/>
            <p:nvPr/>
          </p:nvSpPr>
          <p:spPr>
            <a:xfrm>
              <a:off x="247345" y="153579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096267" cy="1086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광고 및 메뉴 내용 간단하게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사이트에 전체적인 내용들을 간단하게 확인합니다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DE53-C214-4927-9A9F-6B895556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4" y="1417868"/>
            <a:ext cx="5779591" cy="5163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EEA5A7-B289-4690-820A-21DB56EF5294}"/>
              </a:ext>
            </a:extLst>
          </p:cNvPr>
          <p:cNvSpPr txBox="1"/>
          <p:nvPr/>
        </p:nvSpPr>
        <p:spPr>
          <a:xfrm>
            <a:off x="247345" y="154292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D6DB6-24E6-4C16-911A-DD13B8481683}"/>
              </a:ext>
            </a:extLst>
          </p:cNvPr>
          <p:cNvSpPr txBox="1"/>
          <p:nvPr/>
        </p:nvSpPr>
        <p:spPr>
          <a:xfrm>
            <a:off x="1400186" y="315008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캠프링크</a:t>
            </a:r>
          </a:p>
        </p:txBody>
      </p:sp>
    </p:spTree>
    <p:extLst>
      <p:ext uri="{BB962C8B-B14F-4D97-AF65-F5344CB8AC3E}">
        <p14:creationId xmlns:p14="http://schemas.microsoft.com/office/powerpoint/2010/main" val="9520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검색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831553" y="1981359"/>
            <a:ext cx="5698996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리스트를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캠핑장에 대한 정보를 편하게 확인합니다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필터가 없어서 원하는 캠핑장을 찾기가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검색 페이지에 지역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가격 등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필터를 만들어 원하는 캠핑장에 대한 정보를 얻을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5608FB-EE8C-48F2-A408-3302C859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3" y="1466850"/>
            <a:ext cx="6065812" cy="50848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4C37B2B-B7F6-464A-9460-E5945DFED97E}"/>
              </a:ext>
            </a:extLst>
          </p:cNvPr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DF3F400-DDED-4F18-AD08-0C5E44C0E675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18BAA2-D1A7-49CA-8A92-D38167B543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5361C7-D2D2-437A-A7EA-8EB58D285BE5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DCBE2E-568C-4161-90AD-1EEC08C86567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CA46C6-34C1-4967-A792-5C154B10FAF6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712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06420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캠핑장에 대한 소개를 보여줍니다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정보를 안내합니다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정보가 부족합니다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내용을 추가할 예정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DA90E-D443-41BF-905F-5CD8E3C2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7" y="1415891"/>
            <a:ext cx="6142655" cy="512781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9F4C0-A7B2-4D3E-A72A-4AC18063C14D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D48B98-41F2-4F52-83D0-AFAE9310E9B1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E92F0B1-03D8-4743-AFBB-948D4F6C24A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3F99CB-0A61-4535-84A2-44F904DD4972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D4452C-2215-4FAE-9C36-C23D8FED9595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09F225-FF16-4FCA-9323-0A624D9FF2E6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06420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예약을 캘린더 형식으로 선택합니다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간편하게 예약을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정보가 부족합니다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캠핑장에 대한 정보를 추가할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9FBFF8-FB08-4F31-A6DC-F40543B6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6" y="1495425"/>
            <a:ext cx="5848655" cy="501970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4891D6-A709-4B25-816D-236B279277EA}"/>
              </a:ext>
            </a:extLst>
          </p:cNvPr>
          <p:cNvGrpSpPr/>
          <p:nvPr/>
        </p:nvGrpSpPr>
        <p:grpSpPr>
          <a:xfrm>
            <a:off x="0" y="40818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9B86A89-C931-45C1-BC01-10B5D1C36EC5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1427454-F0C3-4B32-B9BD-6749E8C6DF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5BE4E4-7AEB-4251-B477-FC5F67B65CC1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68949F-76D3-4692-BCA1-44CD2FB97456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31487C-134F-453C-AD70-A0CED38921AF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BB7CD1-5593-42BE-9D49-B355D094B22C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4C9B65-EB79-4E61-9B27-8368CBED9335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D3D9C9B-D110-409D-A038-A635450BDC6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931CAE-DE37-4D05-B133-7F805E0FDDBB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6E8EBF-06D5-4741-BA9F-3ACC355E0BFE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397BEF-747D-437E-87ED-8C9857980678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84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캠핑지도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40359" y="1976517"/>
            <a:ext cx="5123518" cy="1777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위치정보를 지도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나타냅니다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캠핑장 위치를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등록되지 않은 캠핑장은 제공하지 않습니다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D59D85-BA09-4AD2-928F-4732C81D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1465943"/>
            <a:ext cx="6183085" cy="507776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71579-2E4E-4C04-8BB6-17A92E88950A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D47516D-3BB9-4ECB-A93C-996F39BC47D0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8830BA8-0F08-4902-864D-93C761EE647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2FCB23-87F1-47C3-A014-0CC5E74C2871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2D134-15DD-4E4B-8D76-939A7340C82C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695FE0-9CAB-4AFB-8F67-5EA127F3262E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48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064207" cy="2125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날씨에 대한 정보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캠핑장을 가기전에 날씨를 볼 수 있어 캠핑을 위한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여러가지 물품을 챙기고 갈 수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날씨 정보가 정확하지 않습니다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9D7E83-C920-4F82-BDA1-295D239D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64" y="1761149"/>
            <a:ext cx="5989831" cy="44815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7388DE-208D-43C4-AC06-C9E10276B106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E77667D-D594-4C40-8E3C-3A33B0DF3C41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AA210D3-3F30-4D06-B2AD-91C67401D6A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5873D8-230B-45FA-B4EF-A4BEBC1BDA50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A37006-0D74-4D55-8FE3-77B49FFFCEF9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6854F9-4338-40B9-819F-DE6BC03C3404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57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71233" cy="1086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이벤트에 대한 내용을 안내합니다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이벤트로 사업자와 사용자 모두 혜택을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982701-5E6D-4BD9-86F1-8CBA8E0B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9" y="1514097"/>
            <a:ext cx="6144412" cy="497563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5B8D4F-475C-4ECC-89D1-89A69CB30FF0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9355373-3E75-419B-B6D2-8FE4029AC4B3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3E742EA-69CA-4313-A7DA-DE036DA171A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2BEC13-CE7B-45F8-9199-743243876493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C60AB1-F0F4-46DC-B4D1-C1EBADAD0C73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AFD65-03F8-46A4-867C-EE6BE20D7A43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000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887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 err="1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YouTV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56567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관련 동영상을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 정보와 알아야할 사항들을 쉽게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회원에게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방대한 데이터로 인해 광고성 영상을 구별하기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정보를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한눈에 알아보기 쉽게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정렬기능을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5CC5FA-2BAE-41FC-B581-C7E0729C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" y="1507958"/>
            <a:ext cx="6140867" cy="503574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470CAC-6527-4303-BCF4-5FD646C15F59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18CA21C-ACC9-4550-B2AF-5C0EF1D6B801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5CBEFF9-BDA6-4A0B-9EAD-26C319A716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C5769F-C0D9-471C-A933-E981A3B379DA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E3D32-43F9-4922-874F-D6EA252D8EBB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D37D45-3E6D-43CD-B88B-359F17457126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4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질의 응답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56567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질의 응답을 리스트 형식으로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로그인이 사업자 전용이라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사용자는 확인하기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일반회원 전용 회원가입을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만들 예정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B15870-4F91-42F0-A1D0-020B64BF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5" y="1657846"/>
            <a:ext cx="6232319" cy="468813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D111E6-E1FA-4881-A3D3-6B8C5D255D84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A1E1FD-AA9B-4042-BB8A-925A2B65DC60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E97B13A-9C43-43DC-A0BE-F98C88DE16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8CBE72-E0A3-4594-9770-B58467430E6B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45B94-6378-468D-ADE8-BD63A5B19CBD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E037D-95C9-4A1C-AD6D-18A45DD174A7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26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69678" y="1299409"/>
            <a:ext cx="146386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5A2C4E-27C9-4AB0-8990-F9E2F49FCAC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0535" y="1481916"/>
            <a:ext cx="5400000" cy="50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73898D-FB61-46C7-9B2D-5D7594251923}"/>
              </a:ext>
            </a:extLst>
          </p:cNvPr>
          <p:cNvSpPr txBox="1"/>
          <p:nvPr/>
        </p:nvSpPr>
        <p:spPr>
          <a:xfrm>
            <a:off x="7069678" y="1976517"/>
            <a:ext cx="4966424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오늘의 상품 추천순으로 물품목록이 출력됩니다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제목으로 상품 목록이 떠서 한눈에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확인하기 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오늘의 상품 추천순으로 떠서 최신 물품을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확인하기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최신 물품으로 목록이 출력되게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787A1A-5101-4521-9907-C36283A435D8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533DF-1E77-4F5B-AFC8-F64486CFE796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AE55-5416-414E-9BEB-D2DE8440D7F8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75977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캠핑장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804520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캠핑장 리스트를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 캠핑을 하는 사람들도 좋은 캠핑장에 대한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정보를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광고성 게시글로 만족하지 못한 서비스를 제공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신고기능을 추가하여 관리자가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게시글을 관리하게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52B472-784A-4724-860E-134AEF65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6" y="1773066"/>
            <a:ext cx="5791200" cy="44577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BA1996-4A93-4A3F-BFF2-E16ACE8383D2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603A0F-499C-474D-9D5C-2EDC08BDA972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78DBAD-9611-4DE5-98ED-1E655F86DBD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820745-43A5-404F-A666-C80FD224BD36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FF117E-D1EA-42B1-8FE6-DA180519AA8D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C010CF-5DDB-4B85-AD4C-E76FC2D43894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540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51058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광고 대행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326826" cy="177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예약과 광고 서비스를 중매합니다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중매비로 수익을 얻습니다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전화예약시 중매비를 받기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E8CA0F-4FCF-45F5-BC04-23164463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3" y="1506191"/>
            <a:ext cx="4622703" cy="499145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2D9598-7F69-4040-9D57-31918ECA20EB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278179-8AAF-495F-BCE8-101D11E024D5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F2E6D2-D9BF-4C95-AE70-CDBFFD41411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14996-9354-4E2B-BA7A-4959FA0083B0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B96C69-041A-4835-A6B2-79532865E6D2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04723-5F10-40F7-9614-1B8C025770A7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629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0604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순위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5656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리스트 순위로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평가가 좋은 캠핑장을 쉽고 빠르게 찾습니다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필터가 없어 지역에 대한 순위를 알기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 기능을 만들어 사용자가 원하는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정보를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33C2B-37CD-46C5-9BE2-BEB1E4D4D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1637963"/>
            <a:ext cx="5731510" cy="468112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EDE6FE-3B12-4185-AE53-7E0F7132A8C9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D4E17C7-05D4-42B4-8383-4A5455A0D7A8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456C782-5493-4D48-B64C-A40FB09FE8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D88008-D17E-4F97-9ECC-5AEAC0EF5E74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021859-233F-4E5F-851B-E1381B9667AF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8D5E-7526-4D80-84D4-ECE114A8464D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821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0604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순위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29555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순위 높은 캠핑장에 대한 근거를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순위에 대한 근거를 제시하여 사용자에게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신뢰성이 있는 정보를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BFC7F-C022-4636-B4DD-4A3126BF59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E8C2E3-CA09-4E59-A92F-32D3455ABC10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95E611-99CC-4C57-ADEE-E73012A11701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33BA7C2-C4AE-48CF-9496-6F8DCF83DA7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5D968D-C583-4B80-B99A-B410EE7BAE60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DB992B-72D8-4890-A001-742668EA67EB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6C26A9-4ECB-4014-9901-D9CB89E44F7B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997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600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후기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8556" y="1976517"/>
            <a:ext cx="5131533" cy="316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후기 리스트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 정보를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전달할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자체에 후기 글이 없고 블로그 링크를 통해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 글을 확인해야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후기 글을 확인할 도록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487269" y="3142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캠프링크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691697-BF7E-4E2D-AB31-66C4B38D1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0A917A-41C6-492B-8898-731BBB75B3A1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DF904A-196A-4AA0-B520-3F19DEB49867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957498A-BCC2-4C10-9376-500EBDCF005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D93927-AB6B-41EA-9CD4-9396F0168D66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838963-3495-466C-A600-09F97C36863B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3E8956-99D8-455B-B47A-4FD7B163EBFB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79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600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후기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56567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후기를 작성합니다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후기를 작성하면 다른 시용자가 해당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후기를 확인합니다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후기는 주관적이기 때문에 악용하는 사용자가 발생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신고 기능을 통해 악용되는 후기를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73BB50-AA19-4BE3-8EB5-E18A8B2D57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264084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07AF01-57D8-44AE-92A5-DF4FDD48AECD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E85933D-7D0B-49CA-8C5E-1E9F6BDF8CA4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A6BECC0-8FFB-4AFA-9B8B-3732CB92FA2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706BCD-6C59-4118-8B49-D344C3BE85FB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93F71C-F284-4466-8DDF-F7D80084435B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DD58D3-3FA3-439F-B159-D2E545DD58A1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61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쇼핑몰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316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음식 리스트를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사진을 통해 캠핑에 필요한 음식을 쉽게 확인하고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기능이 구현되어 있지 않습니다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리스트에 들어가고 구매까지 가능한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기능을 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F63521-FD3A-4F78-9973-BD3EE71E2A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35FBF2-CCA3-4EEA-95B1-2F1AB5937D2C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242DDFD-6F5C-4927-A77E-A9C8A8FB6D28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D450553-C245-4645-BDA8-DF6519A64BC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651E6-4B3C-401F-B93F-C060F274CFC4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E58E2C-5307-45AD-ADF6-740AB84098AC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516F5C-9667-45C3-801E-045C4A6F7497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22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29555" cy="2125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즐겨찾기를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한 물품을 리스트로 출력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쇼핑몰에서 물품을 한번에 구매합니다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기능이 없어 구매 불가능합니다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009E2B-4733-4A12-BBD7-653E5DEF4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9339EF-9EB1-438A-8B4A-48B9CB34E371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4DC7929-3680-4028-8F23-6168BD37348E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9E9B992-0CD6-4C40-AFCE-879EF60C98A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822449-C4F0-4C2D-B968-2244B917FDA7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1A96F-11B7-4F0C-A9CC-68C85E7706DC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3FEBE-5773-4312-8E07-5EC1F002048C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07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공지사항 목록을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 정보와 이용안내 사항을 쉽게 사용자에게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전달합니다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자체에 공지사항이 없고 블로그 링크를 통해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공지사항을 확인해야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공지사항을 만들 예정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7844C-AB68-4C5E-8E85-F6A6D4708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9780" y="2390603"/>
            <a:ext cx="548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41F1B8-CCF6-49BF-AFDD-CF70C16F0AB3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866CC0-A2DE-4A23-AC46-3476801D217D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AA8435-FEF2-4570-84BA-9641FBC1109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1C51F1-3F1B-4096-AA67-33F61AF51EC9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B157E-738C-4621-8367-9332070C30F9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F935D0-B361-4E69-8EB9-4CF9F4C5BCF9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376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21915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정보를 입력하고 회원정보 일치여부를 확인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사업자만 회원가입 로그인이 가능합니다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사원도 회원가입이 가능하게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657006-E813-41B7-AE64-5AC11D6744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2469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A565AE-EF2B-4243-8CED-2DBCC5897F4E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4FC582-648A-4C6C-B267-605454479B3D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F2262A0-B3AA-411C-9868-D533D0D87B0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BE9616-D111-4501-9CB1-7DA2A5666013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9F8243-40CC-45B7-8D13-9D881CBC972C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A0860C-5FED-49FF-B1B1-25573D6B7D03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4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46386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3EC9FE-C827-46E8-B435-F2585177FE8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0535" y="1481916"/>
            <a:ext cx="5400000" cy="50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28FB40-0A51-4D72-90D1-71DE6A723389}"/>
              </a:ext>
            </a:extLst>
          </p:cNvPr>
          <p:cNvSpPr txBox="1"/>
          <p:nvPr/>
        </p:nvSpPr>
        <p:spPr>
          <a:xfrm>
            <a:off x="7069678" y="1976517"/>
            <a:ext cx="4996881" cy="385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버튼에 마우스 커서가 올려져 있는 경우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카테고리가 출력됩니다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제목으로 상품 목록이 떠서 한눈에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확인하기 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오늘의 상품 추천순으로 떠서 최신 물품을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확인하기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최신 물품으로 목록이 출력되게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D8936D-6AC4-447F-BF03-3D9FC076CE84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17E49-8ABA-4114-9FDE-E64FB15474E4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35F21-29F9-4D20-9424-321F3A83EC43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1302732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26803" y="1976517"/>
            <a:ext cx="5246949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회원가입시 캠핑장 등록을 위한 설문조사를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회원관리에 필요한 데이터를 얻습니다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회원에 대한 회원가입이 없습니다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회원가입을 사업자용 일반 사용자로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분리해 다양한 사람들이 사이트를 이용하게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3A5D06-8B17-4E4B-9735-78D3879B8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28262A-D297-445E-8DFD-C1118A1123B9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B549F79-EEE6-4733-97DF-A1A84B1AA71E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F23F91A-44FE-4F4C-A417-6430B83F340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F3C7A0-EA83-4E3F-8B74-5E7FFA6C7A1E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0AA4F-1B5C-45DF-AF9F-4EF669F2AA8C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FAF5BE-E047-4E61-9E08-5ED31F2B7050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877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7673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예약문의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93478" y="1976517"/>
            <a:ext cx="5323893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예약을 문의합니다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캠핑장에 따로 전화를 하거나 사이트를 찾지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않아도 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중개자 역할이라서 직접 예약을 할 수 없고 문의를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자체에서 예약을 할 수 있도록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16EC4B-CD93-4724-8404-7CE22FE3F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780" y="2390603"/>
            <a:ext cx="5731510" cy="32226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6C1782-1EA7-4182-AF1C-643F99ABC3FB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119FEE9-A57D-402B-B4B0-1A7183713B51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082554D-4721-43F0-87E0-4572C8846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547AA2-7F76-45E4-B268-7B3BFCCA0751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C9D9F7-97C3-4F49-9968-70641E199B70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9EF68-6C44-4924-ABBB-663B55184BEC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986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4102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평가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33878" y="1976517"/>
            <a:ext cx="538160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평가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추천을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좋은 캠핑장의 추천 순위를 올려주어 다른 사용자들이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좋은 캠핑장을 찾기 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사업주가 악의적으로 평가와 추천 순위를 조작할 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계정마다 해당 캠핑장 추천을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한번씩만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EB5888-E4C4-43E4-B6B7-89616A733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656" y="1637963"/>
            <a:ext cx="2826244" cy="46467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709A28-746F-456A-8A96-8E4DA7BD3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06853" y="1637963"/>
            <a:ext cx="2826244" cy="464672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897545-73C1-4D5B-8366-3AE1BB3F9787}"/>
              </a:ext>
            </a:extLst>
          </p:cNvPr>
          <p:cNvGrpSpPr/>
          <p:nvPr/>
        </p:nvGrpSpPr>
        <p:grpSpPr>
          <a:xfrm>
            <a:off x="0" y="-6807"/>
            <a:ext cx="12192000" cy="1028700"/>
            <a:chOff x="0" y="0"/>
            <a:chExt cx="12192000" cy="10287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4ED70DA-FE88-418B-84E7-874FCDEA1305}"/>
                </a:ext>
              </a:extLst>
            </p:cNvPr>
            <p:cNvGrpSpPr/>
            <p:nvPr/>
          </p:nvGrpSpPr>
          <p:grpSpPr>
            <a:xfrm>
              <a:off x="0" y="0"/>
              <a:ext cx="12192000" cy="1028700"/>
              <a:chOff x="0" y="0"/>
              <a:chExt cx="12192000" cy="10287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AA9C719-92D5-4471-AE4A-57E91DA9F37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28700"/>
              </a:xfrm>
              <a:prstGeom prst="rect">
                <a:avLst/>
              </a:prstGeom>
              <a:solidFill>
                <a:srgbClr val="677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7B416-A8EC-4B2E-998D-B2B29F1047F6}"/>
                  </a:ext>
                </a:extLst>
              </p:cNvPr>
              <p:cNvSpPr txBox="1"/>
              <p:nvPr/>
            </p:nvSpPr>
            <p:spPr>
              <a:xfrm>
                <a:off x="247345" y="153579"/>
                <a:ext cx="1847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764989-0A86-454A-AB24-543EDDBC7738}"/>
                </a:ext>
              </a:extLst>
            </p:cNvPr>
            <p:cNvSpPr txBox="1"/>
            <p:nvPr/>
          </p:nvSpPr>
          <p:spPr>
            <a:xfrm>
              <a:off x="247345" y="154292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A656D-6228-4F8E-936C-1894BD740BB1}"/>
                </a:ext>
              </a:extLst>
            </p:cNvPr>
            <p:cNvSpPr txBox="1"/>
            <p:nvPr/>
          </p:nvSpPr>
          <p:spPr>
            <a:xfrm>
              <a:off x="1400186" y="31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캠프링크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048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246093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검색합니다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BC464-0F21-4479-88CB-B9881524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68" y="1449201"/>
            <a:ext cx="5182655" cy="51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04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조건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09626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카테고리를 선택하여 원하는 캠핑장을 검색합니다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종류의 캠핑장을 쉽고 빠르게 찾습니다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체크박스로 구성되어 한눈에 알아보기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체크박스를 이미지로 제공할 예정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69AED-47AE-40B0-8FEB-7A796B27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16" y="1637963"/>
            <a:ext cx="5417784" cy="45160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4B6BC-9CD1-4968-B778-6595F7C3ADEA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17F65-4B4A-4DD9-A717-07FD28E94DD2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1FAC3-FC01-48EB-8B4E-D0224C1A4EBC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2340072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검색</a:t>
            </a:r>
            <a:endParaRPr lang="en-US" altLang="ko-KR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0319" y="2000122"/>
            <a:ext cx="525656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검색어를 입력하지 않고 태그를 선택하여 캠핑장을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쉽고 빠르게 사용자가 원하는 캠핑장을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한정된 태그로 검색합니다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종류를 늘릴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CD1C1-A53D-48F0-8B44-AE77AA00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5" y="2960171"/>
            <a:ext cx="5576400" cy="20834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C383F-345C-4497-9ADF-0060BE36F7DF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E5A95-A182-4EB6-9725-6172EEFFE9AC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A7163-39D8-4937-A36E-F3752585677E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80217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37154" y="1976517"/>
            <a:ext cx="4737194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검색한 내용의 캠핑장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결과에 만족하지 않으면 상세검색을 통해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세부적인 검색을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FFE39-FE04-4E51-99DE-08C71259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" y="1415144"/>
            <a:ext cx="5578113" cy="51285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0CF3EA-0001-4906-8E82-EBB5935D24CC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7ECEC-2B52-422C-86C2-448F4A779745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1CF0-7E3E-405E-B045-12352127873E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494264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리스트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30919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추천이 아닌 관광지 추천 리스트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캠핑장이 아닌 관광지를 추천하여 광고성 글을 추천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받지 않습니다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277546-5BAC-41F2-9F9F-FF35B23E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5" y="1922674"/>
            <a:ext cx="5360699" cy="41584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4FAFCC-82F0-417F-803B-24A07155CA00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E70F2-323A-427C-B573-4DB9BC01EC80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BD462-7F74-4DB7-9A85-2A5B8D675E9F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546983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관광지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43044" y="1976517"/>
            <a:ext cx="5314275" cy="385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추천된 관광지에 대한 정보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관광지에 대한 정보와 코스 대중교통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주변 숙박시설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등을 안내하여 사용자가 여행을 하는데 필요한 정보들을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여행정보가 링크를 통해 확인하여 사용자가 정보를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확인할 때 불편합니다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링크를 통해 정보를 제공하는 것이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아닌 리스트 형식으로 보기 편하게 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AF0D6-AA87-4D27-87BA-D4206996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35" y="1559232"/>
            <a:ext cx="4668199" cy="4696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21D5F-2C00-49F1-8D24-AFEDD6F3AF25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ED92B-B206-4E8D-BBE3-F32FFA8AA5D4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6F5EA-770E-42D6-8C96-FA9DBC4A7987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616168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554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03404" y="1976517"/>
            <a:ext cx="5397631" cy="177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사용자와 사업자용 로그인을 따로 분리하여 사업자가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관리를 편리하게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 로그인 페이지를 따로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구분하고 관리자 페이지를 분리시킬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B50DE-E66F-4703-B1EE-606A0D28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68" y="1397797"/>
            <a:ext cx="5099732" cy="52082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A27D00-2546-4DFD-A5A6-F58EBDE0D615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1A077-0756-47C1-A0D4-759BF30DB96A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67C56-DEFF-49C9-B83B-37297805C359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419046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85788" y="1976517"/>
            <a:ext cx="5256567" cy="385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부적합한 상품이나 이미지 가격 태그 등을 사용자가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발견하고 관리자에게 신고합니다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부적한 게시글을 신고함으로써 사이트의 질을 높일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자신의 이익을 위해 악용할 경우 진위여부를 가리기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신고한 의도를 정확히 판단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하는 기준을 만들어 사용할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FE9FEA-AF7F-49EC-A5CA-F0F869A8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2" y="1581150"/>
            <a:ext cx="5724525" cy="50494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3A0EE-7E40-4321-AAE5-D57ECBAB31F0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6D044-C9BA-41FF-8E4C-367736D1AA76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8711B-1628-4340-991C-C010B3BD00B8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2523417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40414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0319" y="2050249"/>
            <a:ext cx="4711546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 로그인을 위해 가입내용을 작성합니다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A63454-DD54-4829-9AB0-9B12A266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3" y="1464537"/>
            <a:ext cx="4084984" cy="50747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0A478C-B701-41DB-A807-64E910D7AE4A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3E22A-C548-4945-958A-8FEDEFC14C28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40AF0-5245-4B07-87FE-29AF32EF4953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63699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0318" y="2052717"/>
            <a:ext cx="4988331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분실할 경우 아이디를 찾습니다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이름으로 검색할 경우 동명이인이 있을 수 있기 때문에 아이디를 찾을 때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 이외의 검색 조건을 넣어 아이디 결과가 한 개만 나오도록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F3DF60-1CB8-48B0-82B4-14FDAA50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6" y="2045492"/>
            <a:ext cx="5718778" cy="39128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0B0793-8E57-4B24-A7FE-67BE9148D662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47455-F38C-4AF5-9A59-15BFED2DE248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B84E2-8EC1-47EE-99F7-DE7F4B9FF10F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482848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2800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96881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비밀번호를 분실한 경우 비밀번호를 찾습니다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비밀번호의 일부만 보여준다고 해도 보완성이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떨어집니다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가입시 이메일로 비밀번호를 전송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하여 비밀번호를 찾게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D9EFC-CF52-4EC1-BFB7-4438A3A9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80" y="2344941"/>
            <a:ext cx="4566109" cy="33139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B24C4C-1CF2-4EE4-B077-A149631BB93F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187D1-7FA5-4F32-BCF7-B3472A3E86E1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104EB-DC30-4BBB-B015-8C673D9512AC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974353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554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71233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일반회원이 로그인을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로그인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로그인으로 분리하여 다양한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방법으로 로그인을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1DF4C-1B9A-4260-8154-8F9B9E4D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637964"/>
            <a:ext cx="5783069" cy="3782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354F4-7F50-4FAA-8C3A-12F9ACA6424F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F9788-3155-4253-9CB1-D8EECED3B47E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0B86D-4ABF-446B-9578-35FF9508F1A3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2203390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21915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일반회원이 회원가입을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사업자와 사용자로 회원가입을 따로 나누어 회원을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AE325-4E3D-4DB0-B7EA-4A45BAE3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16" y="2332385"/>
            <a:ext cx="5817638" cy="33771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9FBC02-8602-4245-A8AB-D77E902456FD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C01DE-B86C-4860-9F52-A20FE3A938D8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0198F-44B7-43AC-BD14-BEBB7DD79003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019567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인증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28407" y="1976517"/>
            <a:ext cx="5163593" cy="2125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아이디 인증을 이용하여 회원가입을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가입시 한번의 회원가입으로 편리하게 관리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회원탈퇴 시 재가입하기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5757DB-920B-40E1-B400-07E945B6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9" y="1507059"/>
            <a:ext cx="5059251" cy="49897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AFD6C5-55B7-45DE-8FB8-CDAC4381AFA4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452CC-221A-408A-A45F-304CB81A74C3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F8D51-4CF0-4B8A-AA6F-B7C56A5FE301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5550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7927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이메일 인증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0319" y="1976517"/>
            <a:ext cx="5064207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이메일 인증을 이용하여 회원가입을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시 인증수단을 만들어 사용자가 안전한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회원가입을 할 수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시 등록한 이메일로 인증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번호를 발송하여 안전한 회원가입을 유도할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DDC3D-D69C-4622-86E1-34359CBB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35" y="1549228"/>
            <a:ext cx="3886200" cy="49053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99FB9-BBF6-4B46-8EC8-45B8F7745E57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7666F0-91D4-4B41-8822-C57701A80BE6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E31B1-9206-4676-90A9-065251428061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896466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0604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정보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56567" cy="281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정보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찜하기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추천하기와 정보수정 요청을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정보만 안내하고 캠핑장을 예약하는 기능이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없습니다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자체에 예약기능을 넣을 예정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D905F-B804-4A4C-9F21-4AE36E6C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" y="2170821"/>
            <a:ext cx="6018026" cy="36621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0E598-4C52-407B-9C4C-B51FA2D59C40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74077-DDF5-4012-9DAB-EFD6B8722BD2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4630E-BA38-4D64-A097-3ACAD3FA64E9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465300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0604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정보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55579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소개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이용안내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위치정보 및 주변 관광지를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34B9F-6DF1-4247-B804-FB774263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34" y="1477998"/>
            <a:ext cx="4805602" cy="50478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15CD7D-2104-4F16-A995-712B8206A588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2571D-F652-410C-94ED-13348F349BAD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39A32-4A02-4550-9519-B38DCEFF02D4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460829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소식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캠핑관련 이벤트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축제 등에 대한 내용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근처 이벤트나 축제에 대한 정보를 사용자가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편하게 얻습니다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관리자만 정보를 제공하기 때문에 사용자가 아는 더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좋은 정보를 공유하기 힘듭니다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사용자도 다양한 정보를 공유할 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있게 리뷰를 작성하도록 구현할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2FC80-F614-4BA4-9895-B6B6836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9" y="1688861"/>
            <a:ext cx="6130352" cy="46261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5C8120-5F92-4A96-AE20-27725F19823C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C4A98-93A9-443C-ADAC-C274D7748FCA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98DA4-4759-4A02-A2D8-DAF7359D6E86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9524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97A0F-68DF-4E1A-A50B-E36B0206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0" y="1619250"/>
            <a:ext cx="5734050" cy="492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CCBA8-3E12-4586-AF23-A4841B579123}"/>
              </a:ext>
            </a:extLst>
          </p:cNvPr>
          <p:cNvSpPr txBox="1"/>
          <p:nvPr/>
        </p:nvSpPr>
        <p:spPr>
          <a:xfrm>
            <a:off x="7120012" y="2090678"/>
            <a:ext cx="5152373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물품의 가격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상품상태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교환여부 등 상품의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전반적인 정보를 나타냅니다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DB694-6D54-4888-8194-46B19E8ECCFB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물품정보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AEDF9B-D000-4D0A-A831-D458C6BE30F2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584A6D-19A1-4F29-83BB-A46A251E7AC0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87121-CFA6-4F32-8DF1-C1F3604C2B55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1FAB6-C087-4385-A879-26E13637AF5F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2617793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2800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 안전교육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2471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 대한 안전 교육 정보 출력합니다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캠핑장에서 주의해야할 사항과 필요한 교육을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제공하여 안전한 캠핑에 도움을 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캠핑에 도움되는 정보들을 제공하여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안전한 캠핑에 도움을 줄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8CDDD-12DB-482B-94A4-8541A993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87" y="1442644"/>
            <a:ext cx="5133296" cy="51010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708E56-82FD-48EF-95B9-464A2E26D1E4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B61D5-C689-4129-ACD6-791C941EC21B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C411D-202A-4158-83CF-EB44A942CB07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2332752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6212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3640740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정보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탈퇴를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ACC-1CEB-418C-AC9F-C757C440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87211"/>
            <a:ext cx="5018942" cy="19891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FBA384-A69B-4D1E-934A-2B729C874F45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CA51-262B-4258-97F5-5BE28566D08A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9B6EA-0C26-4BB8-B383-FD24BC1ABAA4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938296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18924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캠핑장을 평가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추천을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캠핑장의 추천 순위를 올려주어 다른 사용자가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좋은 캠핑장을 찾기 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사업주가 악의적으로 평가와 추천 순위를 조작할 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계정마다 해당 캠핑장 추천을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한번씩만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88D61C-9A02-4B92-8BF8-EA2500C2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84" y="2063893"/>
            <a:ext cx="5864501" cy="38760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001B07-690F-4228-9FCF-936D1FB2855C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59E86-57C2-4E6E-994B-B6C787C91AC3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EFC1A-D71D-44E6-8E00-D2B070DA33EF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243110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16410" y="1976517"/>
            <a:ext cx="5256567" cy="316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사이트내 공지사항 출력 및 관련 서류 파일 첨부하여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이용에 필요한 공지 사항을 전달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파일을 다운 받습니다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첨부파일을 제공하지 않게 구현을 할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F20A1F-E1F8-419A-8C60-E37DA6A4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90" y="2167897"/>
            <a:ext cx="4310490" cy="36680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7553EF-92A5-4943-8ED9-A83536CD8C7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8888B-D2F5-4891-BFB3-F5A2F4D2841E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A31CA5-BBF7-401F-BA50-EE07091F385C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3940689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39388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수정 요청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953039" y="1976517"/>
            <a:ext cx="5381601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소개에 잘못된 내용에 대한 정보를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소개에 잘못된 내용을 수정하여 다른 사용자가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불편하지 않도록 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악의적으로 캠핑장 정보 수정요청을 보내는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경우가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관리자에게 해당 글을 확인하고 판별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8FDC2-A7D0-4792-A4A7-C2D22708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78" y="2193325"/>
            <a:ext cx="4405313" cy="3597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8A4EAF-9BDF-4C45-BA1C-DD2EC432E106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14165-E936-4B43-B4B3-E7BED8D808ED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FBE86-7431-4576-9F34-E57A7518BE1F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421396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3079689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 내용을 제공합니다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86D09B-7F72-4B25-BD38-38945553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97" y="1637963"/>
            <a:ext cx="3876675" cy="46672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F635F-4F28-4565-BA1D-BCB4D602D688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43894-9F0F-4728-B6A1-84CE90900DFF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B9490-BFD3-4ED7-BD98-B75E7EB93141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90266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44262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미등록 캠핑장 신고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70319" y="2158496"/>
            <a:ext cx="5256567" cy="351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등록된 캠핑장을 확인하고 미등록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경우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신고합니다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불법으로 운영되고 있는 캠핑장을 사용자의 신고로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빠르게 조치합니다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악의적으로 신고하는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경우가 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관리자에게 해당 글을 확인하고 판별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관리하게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9A240-3C8B-4327-903D-1E016DC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79" y="1976517"/>
            <a:ext cx="5096911" cy="38741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08258-C7D4-4C47-A589-CF22FAFC6BA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DF862-26A9-406C-BAA0-0BAC130C4313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3675E-AE54-4321-82FC-962F3BD8CA2E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666329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err="1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사이트맵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4996881" cy="1432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사이트의 주요 기능을 확인하고 해당 링크로 이동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정보를 한눈에 알아보고 쉽습니다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A3E0B-3294-4F4D-B841-9D26E4BE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9" y="2148607"/>
            <a:ext cx="5764282" cy="37066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52AC0-76FA-49BC-A887-B8AA5CC73166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834AD-1BB2-414D-9C5F-DD103C7DB86E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11B31-A8B5-4D90-A095-D19E59AE720C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798631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21339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통합검색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7069678" y="1976517"/>
            <a:ext cx="52100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캠핑장이 아닌 공지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 등 전체 검색을 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08A65-2E7F-44A3-BB93-B03166D3BE5B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DE037C-A19D-420A-8EC8-60218EA853C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15A3-0ED2-4276-96A4-F2D7ABA3A48E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4870-CD68-4EFC-8E95-D0C946FB5AD5}"/>
              </a:ext>
            </a:extLst>
          </p:cNvPr>
          <p:cNvSpPr txBox="1"/>
          <p:nvPr/>
        </p:nvSpPr>
        <p:spPr>
          <a:xfrm>
            <a:off x="1314145" y="31429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캠핑장 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DFD25-55F0-4955-B574-91715899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22" y="1976517"/>
            <a:ext cx="4087226" cy="4017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DBE671-58D7-4598-963F-8C5DDBFAFCFD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A2418-40E6-4A59-8110-ED52BF443371}"/>
              </a:ext>
            </a:extLst>
          </p:cNvPr>
          <p:cNvSpPr txBox="1"/>
          <p:nvPr/>
        </p:nvSpPr>
        <p:spPr>
          <a:xfrm>
            <a:off x="247345" y="109191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71800-8ECA-4063-B4BD-E54FD367EEEC}"/>
              </a:ext>
            </a:extLst>
          </p:cNvPr>
          <p:cNvSpPr txBox="1"/>
          <p:nvPr/>
        </p:nvSpPr>
        <p:spPr>
          <a:xfrm>
            <a:off x="1570624" y="314295"/>
            <a:ext cx="10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캠프</a:t>
            </a:r>
          </a:p>
        </p:txBody>
      </p:sp>
    </p:spTree>
    <p:extLst>
      <p:ext uri="{BB962C8B-B14F-4D97-AF65-F5344CB8AC3E}">
        <p14:creationId xmlns:p14="http://schemas.microsoft.com/office/powerpoint/2010/main" val="149176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7070319" y="1299409"/>
            <a:ext cx="1646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err="1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찜하기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C31FB-973E-42AB-8329-16E95BAC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3" y="1676400"/>
            <a:ext cx="5992031" cy="4853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BCE3F-ED1A-4CB0-8725-3702706B1973}"/>
              </a:ext>
            </a:extLst>
          </p:cNvPr>
          <p:cNvSpPr txBox="1"/>
          <p:nvPr/>
        </p:nvSpPr>
        <p:spPr>
          <a:xfrm>
            <a:off x="7015400" y="1996300"/>
            <a:ext cx="5379999" cy="385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사용자가 원하는 상품을 찜 버튼을 통해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찜할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있습니다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찜하기를 통해 자신이 무엇을 인상깊게 봤는지 기록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정리되지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않은 찜 목록을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제공하면 사용자가 혼란을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느낍니다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정리해 찜 목록을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보여줄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4FDDF0-50CB-4976-A9BC-9BB74F9D6CFF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39E15-7470-4F56-A2A0-E50C446397B9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9840F-F3F6-4B43-82D0-C7DFFBA7D6F2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18690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975069" y="1299409"/>
            <a:ext cx="5016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연락하기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판매자정보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D1295-F601-4381-A7AF-C2C72A87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4" y="1524000"/>
            <a:ext cx="5953931" cy="497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E9B56-A151-423D-868D-D1FC24AE114E}"/>
              </a:ext>
            </a:extLst>
          </p:cNvPr>
          <p:cNvSpPr txBox="1"/>
          <p:nvPr/>
        </p:nvSpPr>
        <p:spPr>
          <a:xfrm>
            <a:off x="6877372" y="2247226"/>
            <a:ext cx="5631670" cy="385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판매자와의 거래를 위해 판매자의 기본연락정보를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구매자에게 팝업형식으로 전달합니다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연락시간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번개톡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등을 통해 구매자와 판매자를 빠르게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연결시켜 거래합니다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판매자에 대한 정보가 다소 부족해 구매자가 불안감을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느낍니다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 후 사용할 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판매자에 대한 자세한 정보를 기재하여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안전 거래를 할 예정입니다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C57D7-B62A-437A-AA78-BAEDA03647FE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F76C9-8C4D-445A-8A97-E63696FC17F9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DA4CE-F89B-4372-93FB-3D49A685A6EA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411426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056205" y="150882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Instagram id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jasaeng_official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47345" y="1299411"/>
            <a:ext cx="6506381" cy="5405010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FC041-DC3B-4BE2-922B-C5A3641B0E69}"/>
              </a:ext>
            </a:extLst>
          </p:cNvPr>
          <p:cNvSpPr txBox="1"/>
          <p:nvPr/>
        </p:nvSpPr>
        <p:spPr>
          <a:xfrm>
            <a:off x="6908394" y="1299411"/>
            <a:ext cx="48942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연락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약속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계좌</a:t>
            </a:r>
            <a:r>
              <a:rPr lang="en-US" altLang="ko-KR" sz="3800" dirty="0">
                <a:solidFill>
                  <a:srgbClr val="67778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800" dirty="0">
              <a:solidFill>
                <a:srgbClr val="67778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1A80A-9009-45C6-8017-74F0CC47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485900"/>
            <a:ext cx="4191000" cy="506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8B46B2-50AF-477D-ACA4-42678669A579}"/>
              </a:ext>
            </a:extLst>
          </p:cNvPr>
          <p:cNvSpPr txBox="1"/>
          <p:nvPr/>
        </p:nvSpPr>
        <p:spPr>
          <a:xfrm>
            <a:off x="6908394" y="2302664"/>
            <a:ext cx="5375189" cy="177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상품에 대한 정보를 사용자가 편하게 결제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배송지정보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직거래 약속을 확인합니다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주요기능을 더해 사용자의 편의성을 제공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B1BBCE-6132-4738-8AD6-2F9A4677067A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C13D4-562F-435D-AD3F-9766DAF09028}"/>
              </a:ext>
            </a:extLst>
          </p:cNvPr>
          <p:cNvSpPr txBox="1"/>
          <p:nvPr/>
        </p:nvSpPr>
        <p:spPr>
          <a:xfrm>
            <a:off x="247345" y="153579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FC7FB-76DF-491D-B084-9A685317DCA3}"/>
              </a:ext>
            </a:extLst>
          </p:cNvPr>
          <p:cNvSpPr txBox="1"/>
          <p:nvPr/>
        </p:nvSpPr>
        <p:spPr>
          <a:xfrm>
            <a:off x="1400186" y="314295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번개장터</a:t>
            </a:r>
          </a:p>
        </p:txBody>
      </p:sp>
    </p:spTree>
    <p:extLst>
      <p:ext uri="{BB962C8B-B14F-4D97-AF65-F5344CB8AC3E}">
        <p14:creationId xmlns:p14="http://schemas.microsoft.com/office/powerpoint/2010/main" val="111365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2640</Words>
  <Application>Microsoft Office PowerPoint</Application>
  <PresentationFormat>와이드스크린</PresentationFormat>
  <Paragraphs>771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HY견고딕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이 준영</cp:lastModifiedBy>
  <cp:revision>164</cp:revision>
  <dcterms:created xsi:type="dcterms:W3CDTF">2020-05-15T03:41:41Z</dcterms:created>
  <dcterms:modified xsi:type="dcterms:W3CDTF">2021-06-13T21:14:06Z</dcterms:modified>
</cp:coreProperties>
</file>